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4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5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6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7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706" r:id="rId4"/>
    <p:sldMasterId id="2147483744" r:id="rId5"/>
    <p:sldMasterId id="2147483784" r:id="rId6"/>
    <p:sldMasterId id="2147483815" r:id="rId7"/>
    <p:sldMasterId id="2147483830" r:id="rId8"/>
    <p:sldMasterId id="2147483849" r:id="rId9"/>
    <p:sldMasterId id="2147483868" r:id="rId10"/>
    <p:sldMasterId id="2147483881" r:id="rId11"/>
  </p:sldMasterIdLst>
  <p:notesMasterIdLst>
    <p:notesMasterId r:id="rId40"/>
  </p:notesMasterIdLst>
  <p:handoutMasterIdLst>
    <p:handoutMasterId r:id="rId41"/>
  </p:handoutMasterIdLst>
  <p:sldIdLst>
    <p:sldId id="256" r:id="rId12"/>
    <p:sldId id="262" r:id="rId13"/>
    <p:sldId id="11136" r:id="rId14"/>
    <p:sldId id="552" r:id="rId15"/>
    <p:sldId id="266" r:id="rId16"/>
    <p:sldId id="11147" r:id="rId17"/>
    <p:sldId id="11144" r:id="rId18"/>
    <p:sldId id="273" r:id="rId19"/>
    <p:sldId id="274" r:id="rId20"/>
    <p:sldId id="271" r:id="rId21"/>
    <p:sldId id="270" r:id="rId22"/>
    <p:sldId id="275" r:id="rId23"/>
    <p:sldId id="11148" r:id="rId24"/>
    <p:sldId id="395" r:id="rId25"/>
    <p:sldId id="11123" r:id="rId26"/>
    <p:sldId id="11139" r:id="rId27"/>
    <p:sldId id="2147470928" r:id="rId28"/>
    <p:sldId id="11149" r:id="rId29"/>
    <p:sldId id="2147470847" r:id="rId30"/>
    <p:sldId id="2147470854" r:id="rId31"/>
    <p:sldId id="1448941816" r:id="rId32"/>
    <p:sldId id="2147470960" r:id="rId33"/>
    <p:sldId id="11141" r:id="rId34"/>
    <p:sldId id="276" r:id="rId35"/>
    <p:sldId id="277" r:id="rId36"/>
    <p:sldId id="278" r:id="rId37"/>
    <p:sldId id="279" r:id="rId38"/>
    <p:sldId id="280" r:id="rId39"/>
  </p:sldIdLst>
  <p:sldSz cx="12192000" cy="6858000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Ebrima" panose="02000000000000000000" pitchFamily="2" charset="0"/>
      <p:regular r:id="rId48"/>
      <p:bold r:id="rId49"/>
    </p:embeddedFont>
    <p:embeddedFont>
      <p:font typeface="Open Sans" panose="020B0606030504020204" pitchFamily="34" charset="0"/>
      <p:regular r:id="rId50"/>
      <p:bold r:id="rId51"/>
      <p:italic r:id="rId52"/>
      <p:boldItalic r:id="rId53"/>
    </p:embeddedFont>
    <p:embeddedFont>
      <p:font typeface="Poppins Black" panose="00000A00000000000000" pitchFamily="2" charset="0"/>
      <p:bold r:id="rId54"/>
      <p:boldItalic r:id="rId55"/>
    </p:embeddedFont>
    <p:embeddedFont>
      <p:font typeface="PT Serif" panose="020A0603040505020204" pitchFamily="18" charset="0"/>
      <p:regular r:id="rId56"/>
      <p:bold r:id="rId57"/>
      <p:italic r:id="rId58"/>
      <p:boldItalic r:id="rId59"/>
    </p:embeddedFont>
    <p:embeddedFont>
      <p:font typeface="Trebuchet MS" panose="020B0603020202020204" pitchFamily="34" charset="0"/>
      <p:regular r:id="rId60"/>
      <p:bold r:id="rId61"/>
      <p:italic r:id="rId62"/>
      <p:boldItalic r:id="rId6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ANG, Cheng" initials="LC" lastIdx="1" clrIdx="0">
    <p:extLst>
      <p:ext uri="{19B8F6BF-5375-455C-9EA6-DF929625EA0E}">
        <p15:presenceInfo xmlns:p15="http://schemas.microsoft.com/office/powerpoint/2012/main" userId="S::liangc@who.int::185118a7-5ae4-4392-bd94-9e0c82c3aea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2CC"/>
    <a:srgbClr val="FFFFFF"/>
    <a:srgbClr val="009CDE"/>
    <a:srgbClr val="FF3300"/>
    <a:srgbClr val="0074A2"/>
    <a:srgbClr val="F4EBE6"/>
    <a:srgbClr val="D2AF9C"/>
    <a:srgbClr val="BC886A"/>
    <a:srgbClr val="A56039"/>
    <a:srgbClr val="8F38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3B9616-5938-4D3D-86B6-9A541E60CCC8}" v="156" dt="2023-12-06T21:55:25.4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3549" autoAdjust="0"/>
  </p:normalViewPr>
  <p:slideViewPr>
    <p:cSldViewPr snapToGrid="0">
      <p:cViewPr varScale="1">
        <p:scale>
          <a:sx n="72" d="100"/>
          <a:sy n="72" d="100"/>
        </p:scale>
        <p:origin x="636" y="66"/>
      </p:cViewPr>
      <p:guideLst>
        <p:guide orient="horz" pos="2137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502"/>
    </p:cViewPr>
  </p:sorterViewPr>
  <p:notesViewPr>
    <p:cSldViewPr snapToGrid="0">
      <p:cViewPr>
        <p:scale>
          <a:sx n="1" d="2"/>
          <a:sy n="1" d="2"/>
        </p:scale>
        <p:origin x="3774" y="113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63" Type="http://schemas.openxmlformats.org/officeDocument/2006/relationships/font" Target="fonts/font22.fntdata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61" Type="http://schemas.openxmlformats.org/officeDocument/2006/relationships/font" Target="fonts/font20.fntdata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commentAuthors" Target="commentAuthors.xml"/><Relationship Id="rId69" Type="http://schemas.microsoft.com/office/2016/11/relationships/changesInfo" Target="changesInfos/changesInfo1.xml"/><Relationship Id="rId8" Type="http://schemas.openxmlformats.org/officeDocument/2006/relationships/slideMaster" Target="slideMasters/slideMaster5.xml"/><Relationship Id="rId51" Type="http://schemas.openxmlformats.org/officeDocument/2006/relationships/font" Target="fonts/font10.fntdata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67" Type="http://schemas.openxmlformats.org/officeDocument/2006/relationships/theme" Target="theme/theme1.xml"/><Relationship Id="rId20" Type="http://schemas.openxmlformats.org/officeDocument/2006/relationships/slide" Target="slides/slide9.xml"/><Relationship Id="rId41" Type="http://schemas.openxmlformats.org/officeDocument/2006/relationships/handoutMaster" Target="handoutMasters/handoutMaster1.xml"/><Relationship Id="rId54" Type="http://schemas.openxmlformats.org/officeDocument/2006/relationships/font" Target="fonts/font13.fntdata"/><Relationship Id="rId62" Type="http://schemas.openxmlformats.org/officeDocument/2006/relationships/font" Target="fonts/font21.fntdata"/><Relationship Id="rId7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 FO WONG, Danilo" userId="2e20cd3a-1590-4fe7-835b-cf08803cddba" providerId="ADAL" clId="{223B9616-5938-4D3D-86B6-9A541E60CCC8}"/>
    <pc:docChg chg="undo redo custSel addSld delSld modSld sldOrd modMainMaster">
      <pc:chgData name="LO FO WONG, Danilo" userId="2e20cd3a-1590-4fe7-835b-cf08803cddba" providerId="ADAL" clId="{223B9616-5938-4D3D-86B6-9A541E60CCC8}" dt="2023-12-06T22:11:12.273" v="2661" actId="20577"/>
      <pc:docMkLst>
        <pc:docMk/>
      </pc:docMkLst>
      <pc:sldChg chg="modSp mod">
        <pc:chgData name="LO FO WONG, Danilo" userId="2e20cd3a-1590-4fe7-835b-cf08803cddba" providerId="ADAL" clId="{223B9616-5938-4D3D-86B6-9A541E60CCC8}" dt="2023-12-06T21:57:41.764" v="2615" actId="1037"/>
        <pc:sldMkLst>
          <pc:docMk/>
          <pc:sldMk cId="2993958177" sldId="256"/>
        </pc:sldMkLst>
        <pc:spChg chg="mod">
          <ac:chgData name="LO FO WONG, Danilo" userId="2e20cd3a-1590-4fe7-835b-cf08803cddba" providerId="ADAL" clId="{223B9616-5938-4D3D-86B6-9A541E60CCC8}" dt="2023-12-06T21:56:04.847" v="2161" actId="6549"/>
          <ac:spMkLst>
            <pc:docMk/>
            <pc:sldMk cId="2993958177" sldId="256"/>
            <ac:spMk id="6" creationId="{806A9825-2D8E-FF65-77E5-D4194F1A2A2B}"/>
          </ac:spMkLst>
        </pc:spChg>
        <pc:spChg chg="mod">
          <ac:chgData name="LO FO WONG, Danilo" userId="2e20cd3a-1590-4fe7-835b-cf08803cddba" providerId="ADAL" clId="{223B9616-5938-4D3D-86B6-9A541E60CCC8}" dt="2023-12-06T21:56:41.783" v="2299" actId="6549"/>
          <ac:spMkLst>
            <pc:docMk/>
            <pc:sldMk cId="2993958177" sldId="256"/>
            <ac:spMk id="8" creationId="{EB98AE79-8945-54BF-E3CC-880C9808D7D1}"/>
          </ac:spMkLst>
        </pc:spChg>
        <pc:spChg chg="mod">
          <ac:chgData name="LO FO WONG, Danilo" userId="2e20cd3a-1590-4fe7-835b-cf08803cddba" providerId="ADAL" clId="{223B9616-5938-4D3D-86B6-9A541E60CCC8}" dt="2023-12-06T21:57:41.764" v="2615" actId="1037"/>
          <ac:spMkLst>
            <pc:docMk/>
            <pc:sldMk cId="2993958177" sldId="256"/>
            <ac:spMk id="10" creationId="{89FE42C7-B7C0-46FE-B93B-0AE070CBDA14}"/>
          </ac:spMkLst>
        </pc:spChg>
      </pc:sldChg>
      <pc:sldChg chg="modSp mod">
        <pc:chgData name="LO FO WONG, Danilo" userId="2e20cd3a-1590-4fe7-835b-cf08803cddba" providerId="ADAL" clId="{223B9616-5938-4D3D-86B6-9A541E60CCC8}" dt="2023-12-06T21:58:57.218" v="2626" actId="1036"/>
        <pc:sldMkLst>
          <pc:docMk/>
          <pc:sldMk cId="802055450" sldId="262"/>
        </pc:sldMkLst>
        <pc:spChg chg="mod">
          <ac:chgData name="LO FO WONG, Danilo" userId="2e20cd3a-1590-4fe7-835b-cf08803cddba" providerId="ADAL" clId="{223B9616-5938-4D3D-86B6-9A541E60CCC8}" dt="2023-12-06T19:51:29.271" v="246" actId="1037"/>
          <ac:spMkLst>
            <pc:docMk/>
            <pc:sldMk cId="802055450" sldId="262"/>
            <ac:spMk id="2" creationId="{832878BF-EAEE-255B-7AD4-E31E45711365}"/>
          </ac:spMkLst>
        </pc:spChg>
        <pc:spChg chg="mod">
          <ac:chgData name="LO FO WONG, Danilo" userId="2e20cd3a-1590-4fe7-835b-cf08803cddba" providerId="ADAL" clId="{223B9616-5938-4D3D-86B6-9A541E60CCC8}" dt="2023-12-06T19:52:15.001" v="274" actId="14100"/>
          <ac:spMkLst>
            <pc:docMk/>
            <pc:sldMk cId="802055450" sldId="262"/>
            <ac:spMk id="9" creationId="{078D5B2C-BEAD-6A6F-4FB2-54879D6EF928}"/>
          </ac:spMkLst>
        </pc:spChg>
        <pc:spChg chg="mod">
          <ac:chgData name="LO FO WONG, Danilo" userId="2e20cd3a-1590-4fe7-835b-cf08803cddba" providerId="ADAL" clId="{223B9616-5938-4D3D-86B6-9A541E60CCC8}" dt="2023-12-06T21:58:57.218" v="2626" actId="1036"/>
          <ac:spMkLst>
            <pc:docMk/>
            <pc:sldMk cId="802055450" sldId="262"/>
            <ac:spMk id="10" creationId="{0A251C05-0496-4E94-A49E-F9607CF81D53}"/>
          </ac:spMkLst>
        </pc:spChg>
        <pc:picChg chg="mod">
          <ac:chgData name="LO FO WONG, Danilo" userId="2e20cd3a-1590-4fe7-835b-cf08803cddba" providerId="ADAL" clId="{223B9616-5938-4D3D-86B6-9A541E60CCC8}" dt="2023-12-06T19:50:36.639" v="212" actId="1076"/>
          <ac:picMkLst>
            <pc:docMk/>
            <pc:sldMk cId="802055450" sldId="262"/>
            <ac:picMk id="4" creationId="{76868B1E-E383-3D1C-8CF4-3593C33247D9}"/>
          </ac:picMkLst>
        </pc:picChg>
        <pc:picChg chg="mod">
          <ac:chgData name="LO FO WONG, Danilo" userId="2e20cd3a-1590-4fe7-835b-cf08803cddba" providerId="ADAL" clId="{223B9616-5938-4D3D-86B6-9A541E60CCC8}" dt="2023-12-06T19:50:38.609" v="213" actId="1076"/>
          <ac:picMkLst>
            <pc:docMk/>
            <pc:sldMk cId="802055450" sldId="262"/>
            <ac:picMk id="6" creationId="{30B24EEE-0705-44AD-7841-E92B77C66304}"/>
          </ac:picMkLst>
        </pc:picChg>
      </pc:sldChg>
      <pc:sldChg chg="del">
        <pc:chgData name="LO FO WONG, Danilo" userId="2e20cd3a-1590-4fe7-835b-cf08803cddba" providerId="ADAL" clId="{223B9616-5938-4D3D-86B6-9A541E60CCC8}" dt="2023-12-06T19:40:38.772" v="2" actId="47"/>
        <pc:sldMkLst>
          <pc:docMk/>
          <pc:sldMk cId="2039813471" sldId="264"/>
        </pc:sldMkLst>
      </pc:sldChg>
      <pc:sldChg chg="modSp mod ord">
        <pc:chgData name="LO FO WONG, Danilo" userId="2e20cd3a-1590-4fe7-835b-cf08803cddba" providerId="ADAL" clId="{223B9616-5938-4D3D-86B6-9A541E60CCC8}" dt="2023-12-06T20:17:19.725" v="704"/>
        <pc:sldMkLst>
          <pc:docMk/>
          <pc:sldMk cId="2333751307" sldId="266"/>
        </pc:sldMkLst>
        <pc:spChg chg="mod">
          <ac:chgData name="LO FO WONG, Danilo" userId="2e20cd3a-1590-4fe7-835b-cf08803cddba" providerId="ADAL" clId="{223B9616-5938-4D3D-86B6-9A541E60CCC8}" dt="2023-12-06T20:08:21.664" v="377" actId="1076"/>
          <ac:spMkLst>
            <pc:docMk/>
            <pc:sldMk cId="2333751307" sldId="266"/>
            <ac:spMk id="2" creationId="{E2D0848E-349B-002A-C94D-7C4B11C7D33E}"/>
          </ac:spMkLst>
        </pc:spChg>
        <pc:picChg chg="mod">
          <ac:chgData name="LO FO WONG, Danilo" userId="2e20cd3a-1590-4fe7-835b-cf08803cddba" providerId="ADAL" clId="{223B9616-5938-4D3D-86B6-9A541E60CCC8}" dt="2023-12-06T20:02:06.292" v="289" actId="14826"/>
          <ac:picMkLst>
            <pc:docMk/>
            <pc:sldMk cId="2333751307" sldId="266"/>
            <ac:picMk id="3" creationId="{6BF50D65-A374-36C6-EF27-C665FBCF8D8D}"/>
          </ac:picMkLst>
        </pc:picChg>
      </pc:sldChg>
      <pc:sldChg chg="modSp mod">
        <pc:chgData name="LO FO WONG, Danilo" userId="2e20cd3a-1590-4fe7-835b-cf08803cddba" providerId="ADAL" clId="{223B9616-5938-4D3D-86B6-9A541E60CCC8}" dt="2023-12-06T22:02:00.732" v="2631" actId="208"/>
        <pc:sldMkLst>
          <pc:docMk/>
          <pc:sldMk cId="3774910363" sldId="273"/>
        </pc:sldMkLst>
        <pc:spChg chg="mod">
          <ac:chgData name="LO FO WONG, Danilo" userId="2e20cd3a-1590-4fe7-835b-cf08803cddba" providerId="ADAL" clId="{223B9616-5938-4D3D-86B6-9A541E60CCC8}" dt="2023-12-06T22:01:14.279" v="2627" actId="208"/>
          <ac:spMkLst>
            <pc:docMk/>
            <pc:sldMk cId="3774910363" sldId="273"/>
            <ac:spMk id="8" creationId="{0E4B552C-5DD4-82DF-13F2-16C32586A30D}"/>
          </ac:spMkLst>
        </pc:spChg>
        <pc:spChg chg="mod">
          <ac:chgData name="LO FO WONG, Danilo" userId="2e20cd3a-1590-4fe7-835b-cf08803cddba" providerId="ADAL" clId="{223B9616-5938-4D3D-86B6-9A541E60CCC8}" dt="2023-12-06T22:01:30.365" v="2629" actId="208"/>
          <ac:spMkLst>
            <pc:docMk/>
            <pc:sldMk cId="3774910363" sldId="273"/>
            <ac:spMk id="9" creationId="{72D52993-DF49-A34A-D581-ABBF76F8D292}"/>
          </ac:spMkLst>
        </pc:spChg>
        <pc:picChg chg="mod">
          <ac:chgData name="LO FO WONG, Danilo" userId="2e20cd3a-1590-4fe7-835b-cf08803cddba" providerId="ADAL" clId="{223B9616-5938-4D3D-86B6-9A541E60CCC8}" dt="2023-12-06T22:02:00.732" v="2631" actId="208"/>
          <ac:picMkLst>
            <pc:docMk/>
            <pc:sldMk cId="3774910363" sldId="273"/>
            <ac:picMk id="2" creationId="{A654A83E-C6C8-4E40-D5B6-393CAB987FCE}"/>
          </ac:picMkLst>
        </pc:picChg>
      </pc:sldChg>
      <pc:sldChg chg="mod ord modShow">
        <pc:chgData name="LO FO WONG, Danilo" userId="2e20cd3a-1590-4fe7-835b-cf08803cddba" providerId="ADAL" clId="{223B9616-5938-4D3D-86B6-9A541E60CCC8}" dt="2023-12-06T20:58:09.812" v="1177"/>
        <pc:sldMkLst>
          <pc:docMk/>
          <pc:sldMk cId="4056999223" sldId="276"/>
        </pc:sldMkLst>
      </pc:sldChg>
      <pc:sldChg chg="mod ord modShow">
        <pc:chgData name="LO FO WONG, Danilo" userId="2e20cd3a-1590-4fe7-835b-cf08803cddba" providerId="ADAL" clId="{223B9616-5938-4D3D-86B6-9A541E60CCC8}" dt="2023-12-06T20:58:09.812" v="1177"/>
        <pc:sldMkLst>
          <pc:docMk/>
          <pc:sldMk cId="1352822239" sldId="277"/>
        </pc:sldMkLst>
      </pc:sldChg>
      <pc:sldChg chg="ord">
        <pc:chgData name="LO FO WONG, Danilo" userId="2e20cd3a-1590-4fe7-835b-cf08803cddba" providerId="ADAL" clId="{223B9616-5938-4D3D-86B6-9A541E60CCC8}" dt="2023-12-06T20:58:09.812" v="1177"/>
        <pc:sldMkLst>
          <pc:docMk/>
          <pc:sldMk cId="3185594008" sldId="278"/>
        </pc:sldMkLst>
      </pc:sldChg>
      <pc:sldChg chg="ord">
        <pc:chgData name="LO FO WONG, Danilo" userId="2e20cd3a-1590-4fe7-835b-cf08803cddba" providerId="ADAL" clId="{223B9616-5938-4D3D-86B6-9A541E60CCC8}" dt="2023-12-06T20:58:09.812" v="1177"/>
        <pc:sldMkLst>
          <pc:docMk/>
          <pc:sldMk cId="1808599242" sldId="279"/>
        </pc:sldMkLst>
      </pc:sldChg>
      <pc:sldChg chg="ord">
        <pc:chgData name="LO FO WONG, Danilo" userId="2e20cd3a-1590-4fe7-835b-cf08803cddba" providerId="ADAL" clId="{223B9616-5938-4D3D-86B6-9A541E60CCC8}" dt="2023-12-06T20:58:09.812" v="1177"/>
        <pc:sldMkLst>
          <pc:docMk/>
          <pc:sldMk cId="3643567232" sldId="280"/>
        </pc:sldMkLst>
      </pc:sldChg>
      <pc:sldChg chg="addSp delSp modSp mod ord">
        <pc:chgData name="LO FO WONG, Danilo" userId="2e20cd3a-1590-4fe7-835b-cf08803cddba" providerId="ADAL" clId="{223B9616-5938-4D3D-86B6-9A541E60CCC8}" dt="2023-12-06T20:48:18.623" v="906" actId="1076"/>
        <pc:sldMkLst>
          <pc:docMk/>
          <pc:sldMk cId="385718502" sldId="395"/>
        </pc:sldMkLst>
        <pc:spChg chg="del">
          <ac:chgData name="LO FO WONG, Danilo" userId="2e20cd3a-1590-4fe7-835b-cf08803cddba" providerId="ADAL" clId="{223B9616-5938-4D3D-86B6-9A541E60CCC8}" dt="2023-12-06T20:37:52.962" v="765" actId="478"/>
          <ac:spMkLst>
            <pc:docMk/>
            <pc:sldMk cId="385718502" sldId="395"/>
            <ac:spMk id="2" creationId="{BE01D4FD-EDF9-40EE-AC89-7E765CBA6EB0}"/>
          </ac:spMkLst>
        </pc:spChg>
        <pc:spChg chg="del">
          <ac:chgData name="LO FO WONG, Danilo" userId="2e20cd3a-1590-4fe7-835b-cf08803cddba" providerId="ADAL" clId="{223B9616-5938-4D3D-86B6-9A541E60CCC8}" dt="2023-12-06T20:39:36.844" v="770" actId="478"/>
          <ac:spMkLst>
            <pc:docMk/>
            <pc:sldMk cId="385718502" sldId="395"/>
            <ac:spMk id="3" creationId="{1A81FA51-F561-4D43-A4C1-1069443C5701}"/>
          </ac:spMkLst>
        </pc:spChg>
        <pc:spChg chg="add del mod">
          <ac:chgData name="LO FO WONG, Danilo" userId="2e20cd3a-1590-4fe7-835b-cf08803cddba" providerId="ADAL" clId="{223B9616-5938-4D3D-86B6-9A541E60CCC8}" dt="2023-12-06T20:37:57.041" v="767" actId="478"/>
          <ac:spMkLst>
            <pc:docMk/>
            <pc:sldMk cId="385718502" sldId="395"/>
            <ac:spMk id="9" creationId="{41ABAFCD-C85A-5339-1B00-3A9BE4C4CEDC}"/>
          </ac:spMkLst>
        </pc:spChg>
        <pc:spChg chg="add mod">
          <ac:chgData name="LO FO WONG, Danilo" userId="2e20cd3a-1590-4fe7-835b-cf08803cddba" providerId="ADAL" clId="{223B9616-5938-4D3D-86B6-9A541E60CCC8}" dt="2023-12-06T20:37:53.609" v="766"/>
          <ac:spMkLst>
            <pc:docMk/>
            <pc:sldMk cId="385718502" sldId="395"/>
            <ac:spMk id="10" creationId="{C005B579-7628-260F-3D68-C4377B6E9DFE}"/>
          </ac:spMkLst>
        </pc:spChg>
        <pc:spChg chg="add del mod">
          <ac:chgData name="LO FO WONG, Danilo" userId="2e20cd3a-1590-4fe7-835b-cf08803cddba" providerId="ADAL" clId="{223B9616-5938-4D3D-86B6-9A541E60CCC8}" dt="2023-12-06T20:39:44.657" v="771" actId="478"/>
          <ac:spMkLst>
            <pc:docMk/>
            <pc:sldMk cId="385718502" sldId="395"/>
            <ac:spMk id="12" creationId="{BBAAF93A-D437-1E76-28EB-DD80EF75BFF4}"/>
          </ac:spMkLst>
        </pc:spChg>
        <pc:picChg chg="mod modCrop">
          <ac:chgData name="LO FO WONG, Danilo" userId="2e20cd3a-1590-4fe7-835b-cf08803cddba" providerId="ADAL" clId="{223B9616-5938-4D3D-86B6-9A541E60CCC8}" dt="2023-12-06T20:42:31.456" v="826" actId="1076"/>
          <ac:picMkLst>
            <pc:docMk/>
            <pc:sldMk cId="385718502" sldId="395"/>
            <ac:picMk id="8" creationId="{D1A4AF64-A0AB-416E-ADB6-E807BC6E72D4}"/>
          </ac:picMkLst>
        </pc:picChg>
        <pc:picChg chg="add mod">
          <ac:chgData name="LO FO WONG, Danilo" userId="2e20cd3a-1590-4fe7-835b-cf08803cddba" providerId="ADAL" clId="{223B9616-5938-4D3D-86B6-9A541E60CCC8}" dt="2023-12-06T20:47:00.555" v="900" actId="208"/>
          <ac:picMkLst>
            <pc:docMk/>
            <pc:sldMk cId="385718502" sldId="395"/>
            <ac:picMk id="14" creationId="{2F62BDF6-986C-0C83-EB84-4477EDAD3ECA}"/>
          </ac:picMkLst>
        </pc:picChg>
        <pc:picChg chg="add mod">
          <ac:chgData name="LO FO WONG, Danilo" userId="2e20cd3a-1590-4fe7-835b-cf08803cddba" providerId="ADAL" clId="{223B9616-5938-4D3D-86B6-9A541E60CCC8}" dt="2023-12-06T20:48:18.623" v="906" actId="1076"/>
          <ac:picMkLst>
            <pc:docMk/>
            <pc:sldMk cId="385718502" sldId="395"/>
            <ac:picMk id="16" creationId="{81FAA13F-8B29-7D68-7D1C-045E6A2161D8}"/>
          </ac:picMkLst>
        </pc:picChg>
        <pc:picChg chg="mod">
          <ac:chgData name="LO FO WONG, Danilo" userId="2e20cd3a-1590-4fe7-835b-cf08803cddba" providerId="ADAL" clId="{223B9616-5938-4D3D-86B6-9A541E60CCC8}" dt="2023-12-06T20:43:38.598" v="858" actId="1076"/>
          <ac:picMkLst>
            <pc:docMk/>
            <pc:sldMk cId="385718502" sldId="395"/>
            <ac:picMk id="40" creationId="{94434338-6F9E-4626-B278-52698C1D4E39}"/>
          </ac:picMkLst>
        </pc:picChg>
        <pc:picChg chg="mod">
          <ac:chgData name="LO FO WONG, Danilo" userId="2e20cd3a-1590-4fe7-835b-cf08803cddba" providerId="ADAL" clId="{223B9616-5938-4D3D-86B6-9A541E60CCC8}" dt="2023-12-06T20:43:46.293" v="859" actId="1076"/>
          <ac:picMkLst>
            <pc:docMk/>
            <pc:sldMk cId="385718502" sldId="395"/>
            <ac:picMk id="42" creationId="{C9F2EC5F-C691-4CA2-85E2-DD5B1B734252}"/>
          </ac:picMkLst>
        </pc:picChg>
        <pc:picChg chg="mod">
          <ac:chgData name="LO FO WONG, Danilo" userId="2e20cd3a-1590-4fe7-835b-cf08803cddba" providerId="ADAL" clId="{223B9616-5938-4D3D-86B6-9A541E60CCC8}" dt="2023-12-06T20:43:54.475" v="860" actId="1076"/>
          <ac:picMkLst>
            <pc:docMk/>
            <pc:sldMk cId="385718502" sldId="395"/>
            <ac:picMk id="43" creationId="{78C69BE6-C770-4E25-A54F-890AE6056D02}"/>
          </ac:picMkLst>
        </pc:picChg>
        <pc:picChg chg="mod">
          <ac:chgData name="LO FO WONG, Danilo" userId="2e20cd3a-1590-4fe7-835b-cf08803cddba" providerId="ADAL" clId="{223B9616-5938-4D3D-86B6-9A541E60CCC8}" dt="2023-12-06T20:42:41.216" v="827" actId="1076"/>
          <ac:picMkLst>
            <pc:docMk/>
            <pc:sldMk cId="385718502" sldId="395"/>
            <ac:picMk id="44" creationId="{0C764163-088D-486E-A958-FC6854064BA2}"/>
          </ac:picMkLst>
        </pc:picChg>
      </pc:sldChg>
      <pc:sldChg chg="modSp del mod ord">
        <pc:chgData name="LO FO WONG, Danilo" userId="2e20cd3a-1590-4fe7-835b-cf08803cddba" providerId="ADAL" clId="{223B9616-5938-4D3D-86B6-9A541E60CCC8}" dt="2023-12-06T20:53:25.705" v="1005" actId="47"/>
        <pc:sldMkLst>
          <pc:docMk/>
          <pc:sldMk cId="3979217539" sldId="495"/>
        </pc:sldMkLst>
        <pc:picChg chg="mod">
          <ac:chgData name="LO FO WONG, Danilo" userId="2e20cd3a-1590-4fe7-835b-cf08803cddba" providerId="ADAL" clId="{223B9616-5938-4D3D-86B6-9A541E60CCC8}" dt="2023-12-06T20:32:37.948" v="723" actId="1076"/>
          <ac:picMkLst>
            <pc:docMk/>
            <pc:sldMk cId="3979217539" sldId="495"/>
            <ac:picMk id="9" creationId="{1AEB331C-EFF9-4D16-B037-32A86E703C73}"/>
          </ac:picMkLst>
        </pc:picChg>
        <pc:picChg chg="mod">
          <ac:chgData name="LO FO WONG, Danilo" userId="2e20cd3a-1590-4fe7-835b-cf08803cddba" providerId="ADAL" clId="{223B9616-5938-4D3D-86B6-9A541E60CCC8}" dt="2023-12-06T20:41:24.967" v="818" actId="1076"/>
          <ac:picMkLst>
            <pc:docMk/>
            <pc:sldMk cId="3979217539" sldId="495"/>
            <ac:picMk id="10" creationId="{7B7D1235-608B-46C1-9072-3304C13EFDAE}"/>
          </ac:picMkLst>
        </pc:picChg>
        <pc:picChg chg="mod">
          <ac:chgData name="LO FO WONG, Danilo" userId="2e20cd3a-1590-4fe7-835b-cf08803cddba" providerId="ADAL" clId="{223B9616-5938-4D3D-86B6-9A541E60CCC8}" dt="2023-12-06T20:45:23.174" v="896" actId="14100"/>
          <ac:picMkLst>
            <pc:docMk/>
            <pc:sldMk cId="3979217539" sldId="495"/>
            <ac:picMk id="12" creationId="{2FB621AD-1943-4B92-AAB6-008F158101A6}"/>
          </ac:picMkLst>
        </pc:picChg>
      </pc:sldChg>
      <pc:sldChg chg="modSp del mod ord">
        <pc:chgData name="LO FO WONG, Danilo" userId="2e20cd3a-1590-4fe7-835b-cf08803cddba" providerId="ADAL" clId="{223B9616-5938-4D3D-86B6-9A541E60CCC8}" dt="2023-12-06T20:38:18.847" v="768" actId="47"/>
        <pc:sldMkLst>
          <pc:docMk/>
          <pc:sldMk cId="2666156949" sldId="548"/>
        </pc:sldMkLst>
        <pc:spChg chg="mod">
          <ac:chgData name="LO FO WONG, Danilo" userId="2e20cd3a-1590-4fe7-835b-cf08803cddba" providerId="ADAL" clId="{223B9616-5938-4D3D-86B6-9A541E60CCC8}" dt="2023-12-06T20:35:51.710" v="758" actId="1076"/>
          <ac:spMkLst>
            <pc:docMk/>
            <pc:sldMk cId="2666156949" sldId="548"/>
            <ac:spMk id="2" creationId="{93CE29A7-CF52-49C3-94FE-ECDFCC721E11}"/>
          </ac:spMkLst>
        </pc:spChg>
      </pc:sldChg>
      <pc:sldChg chg="addSp delSp modSp mod">
        <pc:chgData name="LO FO WONG, Danilo" userId="2e20cd3a-1590-4fe7-835b-cf08803cddba" providerId="ADAL" clId="{223B9616-5938-4D3D-86B6-9A541E60CCC8}" dt="2023-12-06T20:17:08.508" v="702" actId="1036"/>
        <pc:sldMkLst>
          <pc:docMk/>
          <pc:sldMk cId="3519902292" sldId="552"/>
        </pc:sldMkLst>
        <pc:spChg chg="mod">
          <ac:chgData name="LO FO WONG, Danilo" userId="2e20cd3a-1590-4fe7-835b-cf08803cddba" providerId="ADAL" clId="{223B9616-5938-4D3D-86B6-9A541E60CCC8}" dt="2023-12-06T20:17:08.508" v="702" actId="1036"/>
          <ac:spMkLst>
            <pc:docMk/>
            <pc:sldMk cId="3519902292" sldId="552"/>
            <ac:spMk id="3" creationId="{22C4A4B3-517B-4695-91FB-36254B1F3204}"/>
          </ac:spMkLst>
        </pc:spChg>
        <pc:picChg chg="add del mod">
          <ac:chgData name="LO FO WONG, Danilo" userId="2e20cd3a-1590-4fe7-835b-cf08803cddba" providerId="ADAL" clId="{223B9616-5938-4D3D-86B6-9A541E60CCC8}" dt="2023-12-06T20:08:35.152" v="380" actId="478"/>
          <ac:picMkLst>
            <pc:docMk/>
            <pc:sldMk cId="3519902292" sldId="552"/>
            <ac:picMk id="2" creationId="{DD2C6868-3B46-A2AB-A86D-9A7DD0ACD564}"/>
          </ac:picMkLst>
        </pc:picChg>
      </pc:sldChg>
      <pc:sldChg chg="addSp delSp modSp add del mod">
        <pc:chgData name="LO FO WONG, Danilo" userId="2e20cd3a-1590-4fe7-835b-cf08803cddba" providerId="ADAL" clId="{223B9616-5938-4D3D-86B6-9A541E60CCC8}" dt="2023-12-06T21:39:31.514" v="1916" actId="2711"/>
        <pc:sldMkLst>
          <pc:docMk/>
          <pc:sldMk cId="3098917364" sldId="11123"/>
        </pc:sldMkLst>
        <pc:spChg chg="add mod">
          <ac:chgData name="LO FO WONG, Danilo" userId="2e20cd3a-1590-4fe7-835b-cf08803cddba" providerId="ADAL" clId="{223B9616-5938-4D3D-86B6-9A541E60CCC8}" dt="2023-12-06T20:36:05.981" v="762" actId="1076"/>
          <ac:spMkLst>
            <pc:docMk/>
            <pc:sldMk cId="3098917364" sldId="11123"/>
            <ac:spMk id="3" creationId="{5D9614E9-4712-3706-D0F6-DF89B1700D0D}"/>
          </ac:spMkLst>
        </pc:spChg>
        <pc:spChg chg="del mod ord">
          <ac:chgData name="LO FO WONG, Danilo" userId="2e20cd3a-1590-4fe7-835b-cf08803cddba" providerId="ADAL" clId="{223B9616-5938-4D3D-86B6-9A541E60CCC8}" dt="2023-12-06T20:35:58.208" v="760" actId="478"/>
          <ac:spMkLst>
            <pc:docMk/>
            <pc:sldMk cId="3098917364" sldId="11123"/>
            <ac:spMk id="10" creationId="{40195794-C93C-44E0-A236-2C8853EFFF87}"/>
          </ac:spMkLst>
        </pc:spChg>
        <pc:spChg chg="mod">
          <ac:chgData name="LO FO WONG, Danilo" userId="2e20cd3a-1590-4fe7-835b-cf08803cddba" providerId="ADAL" clId="{223B9616-5938-4D3D-86B6-9A541E60CCC8}" dt="2023-12-06T21:39:31.514" v="1916" actId="2711"/>
          <ac:spMkLst>
            <pc:docMk/>
            <pc:sldMk cId="3098917364" sldId="11123"/>
            <ac:spMk id="11" creationId="{8F20D63F-25DC-4E4E-BA86-949128EDF0DB}"/>
          </ac:spMkLst>
        </pc:spChg>
        <pc:picChg chg="add mod">
          <ac:chgData name="LO FO WONG, Danilo" userId="2e20cd3a-1590-4fe7-835b-cf08803cddba" providerId="ADAL" clId="{223B9616-5938-4D3D-86B6-9A541E60CCC8}" dt="2023-12-06T20:35:19.044" v="756" actId="207"/>
          <ac:picMkLst>
            <pc:docMk/>
            <pc:sldMk cId="3098917364" sldId="11123"/>
            <ac:picMk id="2" creationId="{00C8D8D2-A5DB-EEB5-DE02-978558C0E5EB}"/>
          </ac:picMkLst>
        </pc:picChg>
        <pc:picChg chg="add del mod">
          <ac:chgData name="LO FO WONG, Danilo" userId="2e20cd3a-1590-4fe7-835b-cf08803cddba" providerId="ADAL" clId="{223B9616-5938-4D3D-86B6-9A541E60CCC8}" dt="2023-12-06T20:35:01.821" v="735" actId="478"/>
          <ac:picMkLst>
            <pc:docMk/>
            <pc:sldMk cId="3098917364" sldId="11123"/>
            <ac:picMk id="7" creationId="{D0E94416-8D74-427A-AE99-8957A35D727A}"/>
          </ac:picMkLst>
        </pc:picChg>
      </pc:sldChg>
      <pc:sldChg chg="modSp mod">
        <pc:chgData name="LO FO WONG, Danilo" userId="2e20cd3a-1590-4fe7-835b-cf08803cddba" providerId="ADAL" clId="{223B9616-5938-4D3D-86B6-9A541E60CCC8}" dt="2023-12-06T20:09:33.704" v="386" actId="1036"/>
        <pc:sldMkLst>
          <pc:docMk/>
          <pc:sldMk cId="3547505359" sldId="11136"/>
        </pc:sldMkLst>
        <pc:picChg chg="mod">
          <ac:chgData name="LO FO WONG, Danilo" userId="2e20cd3a-1590-4fe7-835b-cf08803cddba" providerId="ADAL" clId="{223B9616-5938-4D3D-86B6-9A541E60CCC8}" dt="2023-12-06T20:09:33.704" v="386" actId="1036"/>
          <ac:picMkLst>
            <pc:docMk/>
            <pc:sldMk cId="3547505359" sldId="11136"/>
            <ac:picMk id="4" creationId="{55CB02CF-2431-0EEE-6064-DD0C74B3DF81}"/>
          </ac:picMkLst>
        </pc:picChg>
      </pc:sldChg>
      <pc:sldChg chg="modSp add mod">
        <pc:chgData name="LO FO WONG, Danilo" userId="2e20cd3a-1590-4fe7-835b-cf08803cddba" providerId="ADAL" clId="{223B9616-5938-4D3D-86B6-9A541E60CCC8}" dt="2023-12-06T21:40:05.351" v="1920" actId="14100"/>
        <pc:sldMkLst>
          <pc:docMk/>
          <pc:sldMk cId="2623877675" sldId="11139"/>
        </pc:sldMkLst>
        <pc:spChg chg="mod">
          <ac:chgData name="LO FO WONG, Danilo" userId="2e20cd3a-1590-4fe7-835b-cf08803cddba" providerId="ADAL" clId="{223B9616-5938-4D3D-86B6-9A541E60CCC8}" dt="2023-12-06T20:53:11.319" v="978" actId="1076"/>
          <ac:spMkLst>
            <pc:docMk/>
            <pc:sldMk cId="2623877675" sldId="11139"/>
            <ac:spMk id="2" creationId="{BE01D4FD-EDF9-40EE-AC89-7E765CBA6EB0}"/>
          </ac:spMkLst>
        </pc:spChg>
        <pc:spChg chg="mod">
          <ac:chgData name="LO FO WONG, Danilo" userId="2e20cd3a-1590-4fe7-835b-cf08803cddba" providerId="ADAL" clId="{223B9616-5938-4D3D-86B6-9A541E60CCC8}" dt="2023-12-06T21:40:05.351" v="1920" actId="14100"/>
          <ac:spMkLst>
            <pc:docMk/>
            <pc:sldMk cId="2623877675" sldId="11139"/>
            <ac:spMk id="3" creationId="{1A81FA51-F561-4D43-A4C1-1069443C5701}"/>
          </ac:spMkLst>
        </pc:spChg>
        <pc:spChg chg="mod">
          <ac:chgData name="LO FO WONG, Danilo" userId="2e20cd3a-1590-4fe7-835b-cf08803cddba" providerId="ADAL" clId="{223B9616-5938-4D3D-86B6-9A541E60CCC8}" dt="2023-12-06T20:51:55.737" v="937" actId="1038"/>
          <ac:spMkLst>
            <pc:docMk/>
            <pc:sldMk cId="2623877675" sldId="11139"/>
            <ac:spMk id="8" creationId="{AF278C43-99A2-F564-0326-A921BD3BAD05}"/>
          </ac:spMkLst>
        </pc:spChg>
        <pc:spChg chg="mod">
          <ac:chgData name="LO FO WONG, Danilo" userId="2e20cd3a-1590-4fe7-835b-cf08803cddba" providerId="ADAL" clId="{223B9616-5938-4D3D-86B6-9A541E60CCC8}" dt="2023-12-06T20:52:16.776" v="971" actId="1037"/>
          <ac:spMkLst>
            <pc:docMk/>
            <pc:sldMk cId="2623877675" sldId="11139"/>
            <ac:spMk id="9" creationId="{C94B9E09-F500-9329-E6AB-A49CAEDBED00}"/>
          </ac:spMkLst>
        </pc:spChg>
        <pc:picChg chg="mod">
          <ac:chgData name="LO FO WONG, Danilo" userId="2e20cd3a-1590-4fe7-835b-cf08803cddba" providerId="ADAL" clId="{223B9616-5938-4D3D-86B6-9A541E60CCC8}" dt="2023-12-06T20:51:37.904" v="914" actId="1076"/>
          <ac:picMkLst>
            <pc:docMk/>
            <pc:sldMk cId="2623877675" sldId="11139"/>
            <ac:picMk id="1026" creationId="{C5B30813-B1D7-A964-FCCB-45F5AC32FE26}"/>
          </ac:picMkLst>
        </pc:picChg>
        <pc:picChg chg="mod">
          <ac:chgData name="LO FO WONG, Danilo" userId="2e20cd3a-1590-4fe7-835b-cf08803cddba" providerId="ADAL" clId="{223B9616-5938-4D3D-86B6-9A541E60CCC8}" dt="2023-12-06T20:51:21.268" v="912" actId="14100"/>
          <ac:picMkLst>
            <pc:docMk/>
            <pc:sldMk cId="2623877675" sldId="11139"/>
            <ac:picMk id="1027" creationId="{1E9F3F7B-6F2C-7C1D-E6ED-6DEABFA03EF4}"/>
          </ac:picMkLst>
        </pc:picChg>
      </pc:sldChg>
      <pc:sldChg chg="del">
        <pc:chgData name="LO FO WONG, Danilo" userId="2e20cd3a-1590-4fe7-835b-cf08803cddba" providerId="ADAL" clId="{223B9616-5938-4D3D-86B6-9A541E60CCC8}" dt="2023-12-06T20:55:38.175" v="1006" actId="47"/>
        <pc:sldMkLst>
          <pc:docMk/>
          <pc:sldMk cId="2190805204" sldId="11140"/>
        </pc:sldMkLst>
      </pc:sldChg>
      <pc:sldChg chg="addSp delSp modSp mod">
        <pc:chgData name="LO FO WONG, Danilo" userId="2e20cd3a-1590-4fe7-835b-cf08803cddba" providerId="ADAL" clId="{223B9616-5938-4D3D-86B6-9A541E60CCC8}" dt="2023-12-06T21:55:25.460" v="2053" actId="1037"/>
        <pc:sldMkLst>
          <pc:docMk/>
          <pc:sldMk cId="1541854523" sldId="11141"/>
        </pc:sldMkLst>
        <pc:spChg chg="mod">
          <ac:chgData name="LO FO WONG, Danilo" userId="2e20cd3a-1590-4fe7-835b-cf08803cddba" providerId="ADAL" clId="{223B9616-5938-4D3D-86B6-9A541E60CCC8}" dt="2023-12-06T21:53:12.145" v="2014" actId="1076"/>
          <ac:spMkLst>
            <pc:docMk/>
            <pc:sldMk cId="1541854523" sldId="11141"/>
            <ac:spMk id="3" creationId="{17B20655-05CE-4C56-8A63-67F6FF90FF10}"/>
          </ac:spMkLst>
        </pc:spChg>
        <pc:spChg chg="mod ord">
          <ac:chgData name="LO FO WONG, Danilo" userId="2e20cd3a-1590-4fe7-835b-cf08803cddba" providerId="ADAL" clId="{223B9616-5938-4D3D-86B6-9A541E60CCC8}" dt="2023-12-06T21:51:53.912" v="2004" actId="1036"/>
          <ac:spMkLst>
            <pc:docMk/>
            <pc:sldMk cId="1541854523" sldId="11141"/>
            <ac:spMk id="6" creationId="{D56BB1C3-09C2-4BA6-AFBE-1060C41A4B90}"/>
          </ac:spMkLst>
        </pc:spChg>
        <pc:picChg chg="add mod">
          <ac:chgData name="LO FO WONG, Danilo" userId="2e20cd3a-1590-4fe7-835b-cf08803cddba" providerId="ADAL" clId="{223B9616-5938-4D3D-86B6-9A541E60CCC8}" dt="2023-12-06T21:55:22.787" v="2048" actId="1035"/>
          <ac:picMkLst>
            <pc:docMk/>
            <pc:sldMk cId="1541854523" sldId="11141"/>
            <ac:picMk id="4" creationId="{A3A751BE-7677-A91A-20E4-8C45DFD70993}"/>
          </ac:picMkLst>
        </pc:picChg>
        <pc:picChg chg="add mod">
          <ac:chgData name="LO FO WONG, Danilo" userId="2e20cd3a-1590-4fe7-835b-cf08803cddba" providerId="ADAL" clId="{223B9616-5938-4D3D-86B6-9A541E60CCC8}" dt="2023-12-06T21:55:14.269" v="2043" actId="1036"/>
          <ac:picMkLst>
            <pc:docMk/>
            <pc:sldMk cId="1541854523" sldId="11141"/>
            <ac:picMk id="5" creationId="{90541BD2-01DB-06C1-7D39-9D583140A053}"/>
          </ac:picMkLst>
        </pc:picChg>
        <pc:picChg chg="add mod">
          <ac:chgData name="LO FO WONG, Danilo" userId="2e20cd3a-1590-4fe7-835b-cf08803cddba" providerId="ADAL" clId="{223B9616-5938-4D3D-86B6-9A541E60CCC8}" dt="2023-12-06T21:55:07.147" v="2032" actId="1037"/>
          <ac:picMkLst>
            <pc:docMk/>
            <pc:sldMk cId="1541854523" sldId="11141"/>
            <ac:picMk id="7" creationId="{37DC1F50-EDE7-F526-686F-DBACE9222794}"/>
          </ac:picMkLst>
        </pc:picChg>
        <pc:picChg chg="del mod">
          <ac:chgData name="LO FO WONG, Danilo" userId="2e20cd3a-1590-4fe7-835b-cf08803cddba" providerId="ADAL" clId="{223B9616-5938-4D3D-86B6-9A541E60CCC8}" dt="2023-12-06T21:53:35.532" v="2020" actId="478"/>
          <ac:picMkLst>
            <pc:docMk/>
            <pc:sldMk cId="1541854523" sldId="11141"/>
            <ac:picMk id="8" creationId="{7A8C84FC-FAA4-43D2-AF04-606D181E08B4}"/>
          </ac:picMkLst>
        </pc:picChg>
        <pc:picChg chg="add mod">
          <ac:chgData name="LO FO WONG, Danilo" userId="2e20cd3a-1590-4fe7-835b-cf08803cddba" providerId="ADAL" clId="{223B9616-5938-4D3D-86B6-9A541E60CCC8}" dt="2023-12-06T21:52:16.870" v="2008" actId="14100"/>
          <ac:picMkLst>
            <pc:docMk/>
            <pc:sldMk cId="1541854523" sldId="11141"/>
            <ac:picMk id="2050" creationId="{3D82F776-3F15-5EFA-998D-039112F737CE}"/>
          </ac:picMkLst>
        </pc:picChg>
        <pc:picChg chg="add mod">
          <ac:chgData name="LO FO WONG, Danilo" userId="2e20cd3a-1590-4fe7-835b-cf08803cddba" providerId="ADAL" clId="{223B9616-5938-4D3D-86B6-9A541E60CCC8}" dt="2023-12-06T21:55:25.460" v="2053" actId="1037"/>
          <ac:picMkLst>
            <pc:docMk/>
            <pc:sldMk cId="1541854523" sldId="11141"/>
            <ac:picMk id="2052" creationId="{5EFF24A0-3048-9230-C718-C46B07C24BA7}"/>
          </ac:picMkLst>
        </pc:picChg>
      </pc:sldChg>
      <pc:sldChg chg="del">
        <pc:chgData name="LO FO WONG, Danilo" userId="2e20cd3a-1590-4fe7-835b-cf08803cddba" providerId="ADAL" clId="{223B9616-5938-4D3D-86B6-9A541E60CCC8}" dt="2023-12-06T19:53:15.044" v="288" actId="47"/>
        <pc:sldMkLst>
          <pc:docMk/>
          <pc:sldMk cId="1102230149" sldId="11143"/>
        </pc:sldMkLst>
      </pc:sldChg>
      <pc:sldChg chg="del">
        <pc:chgData name="LO FO WONG, Danilo" userId="2e20cd3a-1590-4fe7-835b-cf08803cddba" providerId="ADAL" clId="{223B9616-5938-4D3D-86B6-9A541E60CCC8}" dt="2023-12-06T21:44:06.846" v="1944" actId="47"/>
        <pc:sldMkLst>
          <pc:docMk/>
          <pc:sldMk cId="4121010650" sldId="11145"/>
        </pc:sldMkLst>
      </pc:sldChg>
      <pc:sldChg chg="addSp delSp modSp new del mod modClrScheme chgLayout">
        <pc:chgData name="LO FO WONG, Danilo" userId="2e20cd3a-1590-4fe7-835b-cf08803cddba" providerId="ADAL" clId="{223B9616-5938-4D3D-86B6-9A541E60CCC8}" dt="2023-12-06T20:17:23.196" v="705" actId="47"/>
        <pc:sldMkLst>
          <pc:docMk/>
          <pc:sldMk cId="2443938735" sldId="11146"/>
        </pc:sldMkLst>
        <pc:spChg chg="mod ord">
          <ac:chgData name="LO FO WONG, Danilo" userId="2e20cd3a-1590-4fe7-835b-cf08803cddba" providerId="ADAL" clId="{223B9616-5938-4D3D-86B6-9A541E60CCC8}" dt="2023-12-06T20:06:16.002" v="296" actId="700"/>
          <ac:spMkLst>
            <pc:docMk/>
            <pc:sldMk cId="2443938735" sldId="11146"/>
            <ac:spMk id="2" creationId="{7488BF89-94FE-C7A1-01C1-869E2A93D766}"/>
          </ac:spMkLst>
        </pc:spChg>
        <pc:spChg chg="mod ord">
          <ac:chgData name="LO FO WONG, Danilo" userId="2e20cd3a-1590-4fe7-835b-cf08803cddba" providerId="ADAL" clId="{223B9616-5938-4D3D-86B6-9A541E60CCC8}" dt="2023-12-06T20:06:16.002" v="296" actId="700"/>
          <ac:spMkLst>
            <pc:docMk/>
            <pc:sldMk cId="2443938735" sldId="11146"/>
            <ac:spMk id="3" creationId="{93984EBD-2AB3-0B49-AAE2-3658FC1EAF30}"/>
          </ac:spMkLst>
        </pc:spChg>
        <pc:spChg chg="mod ord">
          <ac:chgData name="LO FO WONG, Danilo" userId="2e20cd3a-1590-4fe7-835b-cf08803cddba" providerId="ADAL" clId="{223B9616-5938-4D3D-86B6-9A541E60CCC8}" dt="2023-12-06T20:06:16.002" v="296" actId="700"/>
          <ac:spMkLst>
            <pc:docMk/>
            <pc:sldMk cId="2443938735" sldId="11146"/>
            <ac:spMk id="4" creationId="{39F8678E-1A22-49B7-4041-A3120A44D7FF}"/>
          </ac:spMkLst>
        </pc:spChg>
        <pc:spChg chg="add mod ord">
          <ac:chgData name="LO FO WONG, Danilo" userId="2e20cd3a-1590-4fe7-835b-cf08803cddba" providerId="ADAL" clId="{223B9616-5938-4D3D-86B6-9A541E60CCC8}" dt="2023-12-06T20:07:12.879" v="371" actId="1076"/>
          <ac:spMkLst>
            <pc:docMk/>
            <pc:sldMk cId="2443938735" sldId="11146"/>
            <ac:spMk id="7" creationId="{1C3B2F80-1B03-AE4D-7D42-502151ABE6DC}"/>
          </ac:spMkLst>
        </pc:spChg>
        <pc:spChg chg="add del mod ord">
          <ac:chgData name="LO FO WONG, Danilo" userId="2e20cd3a-1590-4fe7-835b-cf08803cddba" providerId="ADAL" clId="{223B9616-5938-4D3D-86B6-9A541E60CCC8}" dt="2023-12-06T20:08:46.252" v="381" actId="478"/>
          <ac:spMkLst>
            <pc:docMk/>
            <pc:sldMk cId="2443938735" sldId="11146"/>
            <ac:spMk id="8" creationId="{E335950C-C391-C787-4A13-0FC7A7BFBA8C}"/>
          </ac:spMkLst>
        </pc:spChg>
        <pc:picChg chg="add mod">
          <ac:chgData name="LO FO WONG, Danilo" userId="2e20cd3a-1590-4fe7-835b-cf08803cddba" providerId="ADAL" clId="{223B9616-5938-4D3D-86B6-9A541E60CCC8}" dt="2023-12-06T20:06:05.391" v="295" actId="14100"/>
          <ac:picMkLst>
            <pc:docMk/>
            <pc:sldMk cId="2443938735" sldId="11146"/>
            <ac:picMk id="6" creationId="{3E6C34D6-01D8-1BF7-3999-7257162F93AD}"/>
          </ac:picMkLst>
        </pc:picChg>
        <pc:picChg chg="add del mod">
          <ac:chgData name="LO FO WONG, Danilo" userId="2e20cd3a-1590-4fe7-835b-cf08803cddba" providerId="ADAL" clId="{223B9616-5938-4D3D-86B6-9A541E60CCC8}" dt="2023-12-06T20:07:44.247" v="375" actId="478"/>
          <ac:picMkLst>
            <pc:docMk/>
            <pc:sldMk cId="2443938735" sldId="11146"/>
            <ac:picMk id="9" creationId="{AC5012E0-F345-6937-EC14-B5DA8D0945EB}"/>
          </ac:picMkLst>
        </pc:picChg>
      </pc:sldChg>
      <pc:sldChg chg="addSp delSp modSp add mod">
        <pc:chgData name="LO FO WONG, Danilo" userId="2e20cd3a-1590-4fe7-835b-cf08803cddba" providerId="ADAL" clId="{223B9616-5938-4D3D-86B6-9A541E60CCC8}" dt="2023-12-06T20:15:25.669" v="448" actId="115"/>
        <pc:sldMkLst>
          <pc:docMk/>
          <pc:sldMk cId="3458366006" sldId="11147"/>
        </pc:sldMkLst>
        <pc:spChg chg="del">
          <ac:chgData name="LO FO WONG, Danilo" userId="2e20cd3a-1590-4fe7-835b-cf08803cddba" providerId="ADAL" clId="{223B9616-5938-4D3D-86B6-9A541E60CCC8}" dt="2023-12-06T20:10:02.744" v="390" actId="478"/>
          <ac:spMkLst>
            <pc:docMk/>
            <pc:sldMk cId="3458366006" sldId="11147"/>
            <ac:spMk id="2" creationId="{7488BF89-94FE-C7A1-01C1-869E2A93D766}"/>
          </ac:spMkLst>
        </pc:spChg>
        <pc:spChg chg="del">
          <ac:chgData name="LO FO WONG, Danilo" userId="2e20cd3a-1590-4fe7-835b-cf08803cddba" providerId="ADAL" clId="{223B9616-5938-4D3D-86B6-9A541E60CCC8}" dt="2023-12-06T20:09:58.571" v="389" actId="478"/>
          <ac:spMkLst>
            <pc:docMk/>
            <pc:sldMk cId="3458366006" sldId="11147"/>
            <ac:spMk id="3" creationId="{93984EBD-2AB3-0B49-AAE2-3658FC1EAF30}"/>
          </ac:spMkLst>
        </pc:spChg>
        <pc:spChg chg="del">
          <ac:chgData name="LO FO WONG, Danilo" userId="2e20cd3a-1590-4fe7-835b-cf08803cddba" providerId="ADAL" clId="{223B9616-5938-4D3D-86B6-9A541E60CCC8}" dt="2023-12-06T20:10:07.611" v="391" actId="478"/>
          <ac:spMkLst>
            <pc:docMk/>
            <pc:sldMk cId="3458366006" sldId="11147"/>
            <ac:spMk id="4" creationId="{39F8678E-1A22-49B7-4041-A3120A44D7FF}"/>
          </ac:spMkLst>
        </pc:spChg>
        <pc:spChg chg="add mod">
          <ac:chgData name="LO FO WONG, Danilo" userId="2e20cd3a-1590-4fe7-835b-cf08803cddba" providerId="ADAL" clId="{223B9616-5938-4D3D-86B6-9A541E60CCC8}" dt="2023-12-06T20:15:25.669" v="448" actId="115"/>
          <ac:spMkLst>
            <pc:docMk/>
            <pc:sldMk cId="3458366006" sldId="11147"/>
            <ac:spMk id="8" creationId="{9091D5CA-B9BA-D5B4-A3E3-1852BF3E3995}"/>
          </ac:spMkLst>
        </pc:spChg>
        <pc:picChg chg="add mod">
          <ac:chgData name="LO FO WONG, Danilo" userId="2e20cd3a-1590-4fe7-835b-cf08803cddba" providerId="ADAL" clId="{223B9616-5938-4D3D-86B6-9A541E60CCC8}" dt="2023-12-06T20:09:37.027" v="387"/>
          <ac:picMkLst>
            <pc:docMk/>
            <pc:sldMk cId="3458366006" sldId="11147"/>
            <ac:picMk id="5" creationId="{83A9435D-24AA-AE18-9C9D-A6BC2AE83C8A}"/>
          </ac:picMkLst>
        </pc:picChg>
        <pc:picChg chg="mod">
          <ac:chgData name="LO FO WONG, Danilo" userId="2e20cd3a-1590-4fe7-835b-cf08803cddba" providerId="ADAL" clId="{223B9616-5938-4D3D-86B6-9A541E60CCC8}" dt="2023-12-06T20:14:32.811" v="441" actId="1038"/>
          <ac:picMkLst>
            <pc:docMk/>
            <pc:sldMk cId="3458366006" sldId="11147"/>
            <ac:picMk id="6" creationId="{3E6C34D6-01D8-1BF7-3999-7257162F93AD}"/>
          </ac:picMkLst>
        </pc:picChg>
      </pc:sldChg>
      <pc:sldChg chg="modSp add mod ord">
        <pc:chgData name="LO FO WONG, Danilo" userId="2e20cd3a-1590-4fe7-835b-cf08803cddba" providerId="ADAL" clId="{223B9616-5938-4D3D-86B6-9A541E60CCC8}" dt="2023-12-06T20:56:53.574" v="1171" actId="20577"/>
        <pc:sldMkLst>
          <pc:docMk/>
          <pc:sldMk cId="2708074548" sldId="11148"/>
        </pc:sldMkLst>
        <pc:spChg chg="mod">
          <ac:chgData name="LO FO WONG, Danilo" userId="2e20cd3a-1590-4fe7-835b-cf08803cddba" providerId="ADAL" clId="{223B9616-5938-4D3D-86B6-9A541E60CCC8}" dt="2023-12-06T20:56:53.574" v="1171" actId="20577"/>
          <ac:spMkLst>
            <pc:docMk/>
            <pc:sldMk cId="2708074548" sldId="11148"/>
            <ac:spMk id="2" creationId="{5E4A9EEA-AD5E-4BEC-8B3A-59D262CE0DC3}"/>
          </ac:spMkLst>
        </pc:spChg>
      </pc:sldChg>
      <pc:sldChg chg="add del">
        <pc:chgData name="LO FO WONG, Danilo" userId="2e20cd3a-1590-4fe7-835b-cf08803cddba" providerId="ADAL" clId="{223B9616-5938-4D3D-86B6-9A541E60CCC8}" dt="2023-12-06T20:09:27.290" v="384" actId="47"/>
        <pc:sldMkLst>
          <pc:docMk/>
          <pc:sldMk cId="3041733785" sldId="11148"/>
        </pc:sldMkLst>
      </pc:sldChg>
      <pc:sldChg chg="delSp modSp add mod">
        <pc:chgData name="LO FO WONG, Danilo" userId="2e20cd3a-1590-4fe7-835b-cf08803cddba" providerId="ADAL" clId="{223B9616-5938-4D3D-86B6-9A541E60CCC8}" dt="2023-12-06T21:36:14.854" v="1868" actId="114"/>
        <pc:sldMkLst>
          <pc:docMk/>
          <pc:sldMk cId="2179328512" sldId="11149"/>
        </pc:sldMkLst>
        <pc:spChg chg="mod">
          <ac:chgData name="LO FO WONG, Danilo" userId="2e20cd3a-1590-4fe7-835b-cf08803cddba" providerId="ADAL" clId="{223B9616-5938-4D3D-86B6-9A541E60CCC8}" dt="2023-12-06T21:36:03.568" v="1861" actId="1036"/>
          <ac:spMkLst>
            <pc:docMk/>
            <pc:sldMk cId="2179328512" sldId="11149"/>
            <ac:spMk id="2" creationId="{2FF54107-8ADE-4CB4-B111-11EFD444E976}"/>
          </ac:spMkLst>
        </pc:spChg>
        <pc:spChg chg="mod">
          <ac:chgData name="LO FO WONG, Danilo" userId="2e20cd3a-1590-4fe7-835b-cf08803cddba" providerId="ADAL" clId="{223B9616-5938-4D3D-86B6-9A541E60CCC8}" dt="2023-12-06T21:29:18.249" v="1750" actId="208"/>
          <ac:spMkLst>
            <pc:docMk/>
            <pc:sldMk cId="2179328512" sldId="11149"/>
            <ac:spMk id="10" creationId="{FBF2EC92-9DA4-46E0-9153-7854BB05CC44}"/>
          </ac:spMkLst>
        </pc:spChg>
        <pc:spChg chg="mod">
          <ac:chgData name="LO FO WONG, Danilo" userId="2e20cd3a-1590-4fe7-835b-cf08803cddba" providerId="ADAL" clId="{223B9616-5938-4D3D-86B6-9A541E60CCC8}" dt="2023-12-06T21:29:49.819" v="1789" actId="1035"/>
          <ac:spMkLst>
            <pc:docMk/>
            <pc:sldMk cId="2179328512" sldId="11149"/>
            <ac:spMk id="12" creationId="{BCF4E8EE-4BBC-4A6D-9373-E25FA6D0F69C}"/>
          </ac:spMkLst>
        </pc:spChg>
        <pc:spChg chg="mod">
          <ac:chgData name="LO FO WONG, Danilo" userId="2e20cd3a-1590-4fe7-835b-cf08803cddba" providerId="ADAL" clId="{223B9616-5938-4D3D-86B6-9A541E60CCC8}" dt="2023-12-06T21:36:14.854" v="1868" actId="114"/>
          <ac:spMkLst>
            <pc:docMk/>
            <pc:sldMk cId="2179328512" sldId="11149"/>
            <ac:spMk id="17" creationId="{3F85C53D-7F15-4F3B-80F0-4861697E16D5}"/>
          </ac:spMkLst>
        </pc:spChg>
        <pc:spChg chg="del mod">
          <ac:chgData name="LO FO WONG, Danilo" userId="2e20cd3a-1590-4fe7-835b-cf08803cddba" providerId="ADAL" clId="{223B9616-5938-4D3D-86B6-9A541E60CCC8}" dt="2023-12-06T21:28:07.401" v="1659" actId="478"/>
          <ac:spMkLst>
            <pc:docMk/>
            <pc:sldMk cId="2179328512" sldId="11149"/>
            <ac:spMk id="18" creationId="{4A1549E3-152A-44E1-8DA4-0E52C849913A}"/>
          </ac:spMkLst>
        </pc:spChg>
        <pc:graphicFrameChg chg="mod">
          <ac:chgData name="LO FO WONG, Danilo" userId="2e20cd3a-1590-4fe7-835b-cf08803cddba" providerId="ADAL" clId="{223B9616-5938-4D3D-86B6-9A541E60CCC8}" dt="2023-12-06T21:29:28.839" v="1772" actId="1035"/>
          <ac:graphicFrameMkLst>
            <pc:docMk/>
            <pc:sldMk cId="2179328512" sldId="11149"/>
            <ac:graphicFrameMk id="3" creationId="{87D7A3EF-DCA0-41C2-A1F9-E6026762BE55}"/>
          </ac:graphicFrameMkLst>
        </pc:graphicFrameChg>
      </pc:sldChg>
      <pc:sldChg chg="delSp modSp add mod">
        <pc:chgData name="LO FO WONG, Danilo" userId="2e20cd3a-1590-4fe7-835b-cf08803cddba" providerId="ADAL" clId="{223B9616-5938-4D3D-86B6-9A541E60CCC8}" dt="2023-12-06T22:10:15.369" v="2656" actId="20577"/>
        <pc:sldMkLst>
          <pc:docMk/>
          <pc:sldMk cId="4116516980" sldId="1448941816"/>
        </pc:sldMkLst>
        <pc:spChg chg="mod">
          <ac:chgData name="LO FO WONG, Danilo" userId="2e20cd3a-1590-4fe7-835b-cf08803cddba" providerId="ADAL" clId="{223B9616-5938-4D3D-86B6-9A541E60CCC8}" dt="2023-12-06T21:38:05.132" v="1871" actId="108"/>
          <ac:spMkLst>
            <pc:docMk/>
            <pc:sldMk cId="4116516980" sldId="1448941816"/>
            <ac:spMk id="3" creationId="{A9CC90F8-65E9-078A-4B50-474CB0B5FA3F}"/>
          </ac:spMkLst>
        </pc:spChg>
        <pc:spChg chg="mod">
          <ac:chgData name="LO FO WONG, Danilo" userId="2e20cd3a-1590-4fe7-835b-cf08803cddba" providerId="ADAL" clId="{223B9616-5938-4D3D-86B6-9A541E60CCC8}" dt="2023-12-06T22:10:15.369" v="2656" actId="20577"/>
          <ac:spMkLst>
            <pc:docMk/>
            <pc:sldMk cId="4116516980" sldId="1448941816"/>
            <ac:spMk id="5" creationId="{30E5BC57-90B2-E464-C0F0-33F1FE98736D}"/>
          </ac:spMkLst>
        </pc:spChg>
        <pc:graphicFrameChg chg="modGraphic">
          <ac:chgData name="LO FO WONG, Danilo" userId="2e20cd3a-1590-4fe7-835b-cf08803cddba" providerId="ADAL" clId="{223B9616-5938-4D3D-86B6-9A541E60CCC8}" dt="2023-12-06T22:09:27.428" v="2644" actId="20577"/>
          <ac:graphicFrameMkLst>
            <pc:docMk/>
            <pc:sldMk cId="4116516980" sldId="1448941816"/>
            <ac:graphicFrameMk id="11" creationId="{84F06B52-FCBF-49BF-8D1C-E1638288FE79}"/>
          </ac:graphicFrameMkLst>
        </pc:graphicFrameChg>
        <pc:cxnChg chg="del">
          <ac:chgData name="LO FO WONG, Danilo" userId="2e20cd3a-1590-4fe7-835b-cf08803cddba" providerId="ADAL" clId="{223B9616-5938-4D3D-86B6-9A541E60CCC8}" dt="2023-12-06T21:26:08.155" v="1645" actId="478"/>
          <ac:cxnSpMkLst>
            <pc:docMk/>
            <pc:sldMk cId="4116516980" sldId="1448941816"/>
            <ac:cxnSpMk id="4" creationId="{65DF445A-D0FC-4EA6-A12F-715FFA63AA45}"/>
          </ac:cxnSpMkLst>
        </pc:cxnChg>
      </pc:sldChg>
      <pc:sldChg chg="modSp add mod setBg">
        <pc:chgData name="LO FO WONG, Danilo" userId="2e20cd3a-1590-4fe7-835b-cf08803cddba" providerId="ADAL" clId="{223B9616-5938-4D3D-86B6-9A541E60CCC8}" dt="2023-12-06T21:37:13.997" v="1870" actId="113"/>
        <pc:sldMkLst>
          <pc:docMk/>
          <pc:sldMk cId="2170667552" sldId="2147470847"/>
        </pc:sldMkLst>
        <pc:spChg chg="mod">
          <ac:chgData name="LO FO WONG, Danilo" userId="2e20cd3a-1590-4fe7-835b-cf08803cddba" providerId="ADAL" clId="{223B9616-5938-4D3D-86B6-9A541E60CCC8}" dt="2023-12-06T21:15:14.602" v="1286" actId="207"/>
          <ac:spMkLst>
            <pc:docMk/>
            <pc:sldMk cId="2170667552" sldId="2147470847"/>
            <ac:spMk id="6" creationId="{B8F0C3F2-9A27-53D0-0722-C506A3FF41B3}"/>
          </ac:spMkLst>
        </pc:spChg>
        <pc:spChg chg="mod">
          <ac:chgData name="LO FO WONG, Danilo" userId="2e20cd3a-1590-4fe7-835b-cf08803cddba" providerId="ADAL" clId="{223B9616-5938-4D3D-86B6-9A541E60CCC8}" dt="2023-12-06T21:37:13.997" v="1870" actId="113"/>
          <ac:spMkLst>
            <pc:docMk/>
            <pc:sldMk cId="2170667552" sldId="2147470847"/>
            <ac:spMk id="53" creationId="{93021696-E0F1-104A-AFA2-B2F6D5E682A1}"/>
          </ac:spMkLst>
        </pc:spChg>
      </pc:sldChg>
      <pc:sldChg chg="addSp delSp modSp add mod setBg">
        <pc:chgData name="LO FO WONG, Danilo" userId="2e20cd3a-1590-4fe7-835b-cf08803cddba" providerId="ADAL" clId="{223B9616-5938-4D3D-86B6-9A541E60CCC8}" dt="2023-12-06T22:07:30.086" v="2635" actId="20577"/>
        <pc:sldMkLst>
          <pc:docMk/>
          <pc:sldMk cId="372319061" sldId="2147470854"/>
        </pc:sldMkLst>
        <pc:spChg chg="add mod">
          <ac:chgData name="LO FO WONG, Danilo" userId="2e20cd3a-1590-4fe7-835b-cf08803cddba" providerId="ADAL" clId="{223B9616-5938-4D3D-86B6-9A541E60CCC8}" dt="2023-12-06T21:20:08.575" v="1445" actId="6549"/>
          <ac:spMkLst>
            <pc:docMk/>
            <pc:sldMk cId="372319061" sldId="2147470854"/>
            <ac:spMk id="2" creationId="{5B630A21-3F59-738D-4C96-6F33B9BAC728}"/>
          </ac:spMkLst>
        </pc:spChg>
        <pc:spChg chg="mod">
          <ac:chgData name="LO FO WONG, Danilo" userId="2e20cd3a-1590-4fe7-835b-cf08803cddba" providerId="ADAL" clId="{223B9616-5938-4D3D-86B6-9A541E60CCC8}" dt="2023-12-06T21:20:27.621" v="1448"/>
          <ac:spMkLst>
            <pc:docMk/>
            <pc:sldMk cId="372319061" sldId="2147470854"/>
            <ac:spMk id="13" creationId="{9FC7A5B2-FEE9-A582-4B33-10D6B0CF3B1C}"/>
          </ac:spMkLst>
        </pc:spChg>
        <pc:spChg chg="add mod ord">
          <ac:chgData name="LO FO WONG, Danilo" userId="2e20cd3a-1590-4fe7-835b-cf08803cddba" providerId="ADAL" clId="{223B9616-5938-4D3D-86B6-9A541E60CCC8}" dt="2023-12-06T21:22:24.419" v="1571" actId="2085"/>
          <ac:spMkLst>
            <pc:docMk/>
            <pc:sldMk cId="372319061" sldId="2147470854"/>
            <ac:spMk id="14" creationId="{1405F16D-6933-59E3-D2F1-154EDE84409F}"/>
          </ac:spMkLst>
        </pc:spChg>
        <pc:spChg chg="mod">
          <ac:chgData name="LO FO WONG, Danilo" userId="2e20cd3a-1590-4fe7-835b-cf08803cddba" providerId="ADAL" clId="{223B9616-5938-4D3D-86B6-9A541E60CCC8}" dt="2023-12-06T21:20:48.835" v="1516" actId="1037"/>
          <ac:spMkLst>
            <pc:docMk/>
            <pc:sldMk cId="372319061" sldId="2147470854"/>
            <ac:spMk id="59" creationId="{9AC4E227-31C0-1948-8F69-EAE0005840E2}"/>
          </ac:spMkLst>
        </pc:spChg>
        <pc:spChg chg="mod">
          <ac:chgData name="LO FO WONG, Danilo" userId="2e20cd3a-1590-4fe7-835b-cf08803cddba" providerId="ADAL" clId="{223B9616-5938-4D3D-86B6-9A541E60CCC8}" dt="2023-12-06T22:07:30.086" v="2635" actId="20577"/>
          <ac:spMkLst>
            <pc:docMk/>
            <pc:sldMk cId="372319061" sldId="2147470854"/>
            <ac:spMk id="79" creationId="{DB072D34-5242-459E-BD2F-B0E7EEC2BFA3}"/>
          </ac:spMkLst>
        </pc:spChg>
        <pc:spChg chg="mod">
          <ac:chgData name="LO FO WONG, Danilo" userId="2e20cd3a-1590-4fe7-835b-cf08803cddba" providerId="ADAL" clId="{223B9616-5938-4D3D-86B6-9A541E60CCC8}" dt="2023-12-06T21:20:54.126" v="1522" actId="1037"/>
          <ac:spMkLst>
            <pc:docMk/>
            <pc:sldMk cId="372319061" sldId="2147470854"/>
            <ac:spMk id="84" creationId="{83A03FE1-E095-4C37-ABB9-9D4936B41319}"/>
          </ac:spMkLst>
        </pc:spChg>
        <pc:grpChg chg="add mod">
          <ac:chgData name="LO FO WONG, Danilo" userId="2e20cd3a-1590-4fe7-835b-cf08803cddba" providerId="ADAL" clId="{223B9616-5938-4D3D-86B6-9A541E60CCC8}" dt="2023-12-06T21:20:37.045" v="1509" actId="1037"/>
          <ac:grpSpMkLst>
            <pc:docMk/>
            <pc:sldMk cId="372319061" sldId="2147470854"/>
            <ac:grpSpMk id="3" creationId="{FAB289A2-450E-B05F-C14B-1950BB366C37}"/>
          </ac:grpSpMkLst>
        </pc:grpChg>
        <pc:grpChg chg="mod">
          <ac:chgData name="LO FO WONG, Danilo" userId="2e20cd3a-1590-4fe7-835b-cf08803cddba" providerId="ADAL" clId="{223B9616-5938-4D3D-86B6-9A541E60CCC8}" dt="2023-12-06T21:20:48.835" v="1516" actId="1037"/>
          <ac:grpSpMkLst>
            <pc:docMk/>
            <pc:sldMk cId="372319061" sldId="2147470854"/>
            <ac:grpSpMk id="55" creationId="{48C7775B-242F-3D4C-B3F5-E0CA49AC8209}"/>
          </ac:grpSpMkLst>
        </pc:grpChg>
        <pc:grpChg chg="mod">
          <ac:chgData name="LO FO WONG, Danilo" userId="2e20cd3a-1590-4fe7-835b-cf08803cddba" providerId="ADAL" clId="{223B9616-5938-4D3D-86B6-9A541E60CCC8}" dt="2023-12-06T21:19:04.999" v="1358" actId="1035"/>
          <ac:grpSpMkLst>
            <pc:docMk/>
            <pc:sldMk cId="372319061" sldId="2147470854"/>
            <ac:grpSpMk id="62" creationId="{889E97FA-0E20-3746-8A0B-1E659F40F0E0}"/>
          </ac:grpSpMkLst>
        </pc:grpChg>
        <pc:grpChg chg="mod">
          <ac:chgData name="LO FO WONG, Danilo" userId="2e20cd3a-1590-4fe7-835b-cf08803cddba" providerId="ADAL" clId="{223B9616-5938-4D3D-86B6-9A541E60CCC8}" dt="2023-12-06T21:20:54.126" v="1522" actId="1037"/>
          <ac:grpSpMkLst>
            <pc:docMk/>
            <pc:sldMk cId="372319061" sldId="2147470854"/>
            <ac:grpSpMk id="81" creationId="{497CD665-E493-4FC3-AC09-423309E66189}"/>
          </ac:grpSpMkLst>
        </pc:grpChg>
        <pc:picChg chg="mod">
          <ac:chgData name="LO FO WONG, Danilo" userId="2e20cd3a-1590-4fe7-835b-cf08803cddba" providerId="ADAL" clId="{223B9616-5938-4D3D-86B6-9A541E60CCC8}" dt="2023-12-06T21:40:51.027" v="1922" actId="1076"/>
          <ac:picMkLst>
            <pc:docMk/>
            <pc:sldMk cId="372319061" sldId="2147470854"/>
            <ac:picMk id="4" creationId="{EA67B329-1EEC-4EC5-A608-5E93B1CFDB0A}"/>
          </ac:picMkLst>
        </pc:picChg>
        <pc:picChg chg="mod">
          <ac:chgData name="LO FO WONG, Danilo" userId="2e20cd3a-1590-4fe7-835b-cf08803cddba" providerId="ADAL" clId="{223B9616-5938-4D3D-86B6-9A541E60CCC8}" dt="2023-12-06T21:31:32.340" v="1805" actId="1440"/>
          <ac:picMkLst>
            <pc:docMk/>
            <pc:sldMk cId="372319061" sldId="2147470854"/>
            <ac:picMk id="5" creationId="{17761D7D-B917-471B-ADEA-0DC097C69806}"/>
          </ac:picMkLst>
        </pc:picChg>
        <pc:picChg chg="mod">
          <ac:chgData name="LO FO WONG, Danilo" userId="2e20cd3a-1590-4fe7-835b-cf08803cddba" providerId="ADAL" clId="{223B9616-5938-4D3D-86B6-9A541E60CCC8}" dt="2023-12-06T21:42:12.605" v="1933" actId="1037"/>
          <ac:picMkLst>
            <pc:docMk/>
            <pc:sldMk cId="372319061" sldId="2147470854"/>
            <ac:picMk id="6" creationId="{49DB4ECC-E1AC-4AF8-A02A-719FDA3ABE5D}"/>
          </ac:picMkLst>
        </pc:picChg>
        <pc:picChg chg="mod">
          <ac:chgData name="LO FO WONG, Danilo" userId="2e20cd3a-1590-4fe7-835b-cf08803cddba" providerId="ADAL" clId="{223B9616-5938-4D3D-86B6-9A541E60CCC8}" dt="2023-12-06T21:31:11.428" v="1803" actId="1440"/>
          <ac:picMkLst>
            <pc:docMk/>
            <pc:sldMk cId="372319061" sldId="2147470854"/>
            <ac:picMk id="7" creationId="{B0363C66-F307-4F07-8D76-5E16F70B7638}"/>
          </ac:picMkLst>
        </pc:picChg>
        <pc:picChg chg="mod">
          <ac:chgData name="LO FO WONG, Danilo" userId="2e20cd3a-1590-4fe7-835b-cf08803cddba" providerId="ADAL" clId="{223B9616-5938-4D3D-86B6-9A541E60CCC8}" dt="2023-12-06T21:33:12.214" v="1830" actId="1035"/>
          <ac:picMkLst>
            <pc:docMk/>
            <pc:sldMk cId="372319061" sldId="2147470854"/>
            <ac:picMk id="8" creationId="{8BDEA1D4-3DE8-4E29-9F37-96F9EB56F6A9}"/>
          </ac:picMkLst>
        </pc:picChg>
        <pc:picChg chg="mod">
          <ac:chgData name="LO FO WONG, Danilo" userId="2e20cd3a-1590-4fe7-835b-cf08803cddba" providerId="ADAL" clId="{223B9616-5938-4D3D-86B6-9A541E60CCC8}" dt="2023-12-06T21:32:44.170" v="1815" actId="1440"/>
          <ac:picMkLst>
            <pc:docMk/>
            <pc:sldMk cId="372319061" sldId="2147470854"/>
            <ac:picMk id="9" creationId="{E238E57A-E46B-4BC8-9B17-0ABC0EAF8459}"/>
          </ac:picMkLst>
        </pc:picChg>
        <pc:picChg chg="del mod">
          <ac:chgData name="LO FO WONG, Danilo" userId="2e20cd3a-1590-4fe7-835b-cf08803cddba" providerId="ADAL" clId="{223B9616-5938-4D3D-86B6-9A541E60CCC8}" dt="2023-12-06T21:24:23.249" v="1578" actId="478"/>
          <ac:picMkLst>
            <pc:docMk/>
            <pc:sldMk cId="372319061" sldId="2147470854"/>
            <ac:picMk id="12" creationId="{2CD7F15C-2B3C-49F8-9E45-D4C1F617C35E}"/>
          </ac:picMkLst>
        </pc:picChg>
        <pc:picChg chg="mod">
          <ac:chgData name="LO FO WONG, Danilo" userId="2e20cd3a-1590-4fe7-835b-cf08803cddba" providerId="ADAL" clId="{223B9616-5938-4D3D-86B6-9A541E60CCC8}" dt="2023-12-06T21:41:02.878" v="1929" actId="1037"/>
          <ac:picMkLst>
            <pc:docMk/>
            <pc:sldMk cId="372319061" sldId="2147470854"/>
            <ac:picMk id="74" creationId="{05424F87-D2A3-472B-93FA-E871707D5DB3}"/>
          </ac:picMkLst>
        </pc:picChg>
        <pc:picChg chg="mod">
          <ac:chgData name="LO FO WONG, Danilo" userId="2e20cd3a-1590-4fe7-835b-cf08803cddba" providerId="ADAL" clId="{223B9616-5938-4D3D-86B6-9A541E60CCC8}" dt="2023-12-06T21:41:02.878" v="1929" actId="1037"/>
          <ac:picMkLst>
            <pc:docMk/>
            <pc:sldMk cId="372319061" sldId="2147470854"/>
            <ac:picMk id="75" creationId="{4B7ED304-0CC6-4A7C-86F8-21274E2D5607}"/>
          </ac:picMkLst>
        </pc:picChg>
        <pc:picChg chg="mod">
          <ac:chgData name="LO FO WONG, Danilo" userId="2e20cd3a-1590-4fe7-835b-cf08803cddba" providerId="ADAL" clId="{223B9616-5938-4D3D-86B6-9A541E60CCC8}" dt="2023-12-06T21:33:03.826" v="1824" actId="1035"/>
          <ac:picMkLst>
            <pc:docMk/>
            <pc:sldMk cId="372319061" sldId="2147470854"/>
            <ac:picMk id="95" creationId="{EDB67642-7BC4-4714-8326-A199F5BBFCB6}"/>
          </ac:picMkLst>
        </pc:picChg>
        <pc:picChg chg="add mod">
          <ac:chgData name="LO FO WONG, Danilo" userId="2e20cd3a-1590-4fe7-835b-cf08803cddba" providerId="ADAL" clId="{223B9616-5938-4D3D-86B6-9A541E60CCC8}" dt="2023-12-06T21:32:28.651" v="1814" actId="1440"/>
          <ac:picMkLst>
            <pc:docMk/>
            <pc:sldMk cId="372319061" sldId="2147470854"/>
            <ac:picMk id="1026" creationId="{3EFED0FF-0264-F83C-DF0F-D1CBC319F302}"/>
          </ac:picMkLst>
        </pc:picChg>
        <pc:cxnChg chg="mod">
          <ac:chgData name="LO FO WONG, Danilo" userId="2e20cd3a-1590-4fe7-835b-cf08803cddba" providerId="ADAL" clId="{223B9616-5938-4D3D-86B6-9A541E60CCC8}" dt="2023-12-06T21:20:27.621" v="1448"/>
          <ac:cxnSpMkLst>
            <pc:docMk/>
            <pc:sldMk cId="372319061" sldId="2147470854"/>
            <ac:cxnSpMk id="11" creationId="{93BB4E8E-83CD-4625-5CF3-4A08F7152D72}"/>
          </ac:cxnSpMkLst>
        </pc:cxnChg>
      </pc:sldChg>
      <pc:sldChg chg="add del">
        <pc:chgData name="LO FO WONG, Danilo" userId="2e20cd3a-1590-4fe7-835b-cf08803cddba" providerId="ADAL" clId="{223B9616-5938-4D3D-86B6-9A541E60CCC8}" dt="2023-12-06T21:26:15.653" v="1646" actId="47"/>
        <pc:sldMkLst>
          <pc:docMk/>
          <pc:sldMk cId="1418896790" sldId="2147470927"/>
        </pc:sldMkLst>
      </pc:sldChg>
      <pc:sldChg chg="modSp add mod">
        <pc:chgData name="LO FO WONG, Danilo" userId="2e20cd3a-1590-4fe7-835b-cf08803cddba" providerId="ADAL" clId="{223B9616-5938-4D3D-86B6-9A541E60CCC8}" dt="2023-12-06T21:12:07.614" v="1284" actId="20577"/>
        <pc:sldMkLst>
          <pc:docMk/>
          <pc:sldMk cId="1178387189" sldId="2147470928"/>
        </pc:sldMkLst>
        <pc:spChg chg="mod">
          <ac:chgData name="LO FO WONG, Danilo" userId="2e20cd3a-1590-4fe7-835b-cf08803cddba" providerId="ADAL" clId="{223B9616-5938-4D3D-86B6-9A541E60CCC8}" dt="2023-12-06T21:12:07.614" v="1284" actId="20577"/>
          <ac:spMkLst>
            <pc:docMk/>
            <pc:sldMk cId="1178387189" sldId="2147470928"/>
            <ac:spMk id="2" creationId="{5E4A9EEA-AD5E-4BEC-8B3A-59D262CE0DC3}"/>
          </ac:spMkLst>
        </pc:spChg>
      </pc:sldChg>
      <pc:sldChg chg="addSp delSp modSp add mod">
        <pc:chgData name="LO FO WONG, Danilo" userId="2e20cd3a-1590-4fe7-835b-cf08803cddba" providerId="ADAL" clId="{223B9616-5938-4D3D-86B6-9A541E60CCC8}" dt="2023-12-06T22:11:12.273" v="2661" actId="20577"/>
        <pc:sldMkLst>
          <pc:docMk/>
          <pc:sldMk cId="401070372" sldId="2147470960"/>
        </pc:sldMkLst>
        <pc:spChg chg="mod">
          <ac:chgData name="LO FO WONG, Danilo" userId="2e20cd3a-1590-4fe7-835b-cf08803cddba" providerId="ADAL" clId="{223B9616-5938-4D3D-86B6-9A541E60CCC8}" dt="2023-12-06T21:39:01.083" v="1913" actId="1038"/>
          <ac:spMkLst>
            <pc:docMk/>
            <pc:sldMk cId="401070372" sldId="2147470960"/>
            <ac:spMk id="2" creationId="{AE81E5C5-14ED-204B-F227-1F7C11F11E59}"/>
          </ac:spMkLst>
        </pc:spChg>
        <pc:spChg chg="mod">
          <ac:chgData name="LO FO WONG, Danilo" userId="2e20cd3a-1590-4fe7-835b-cf08803cddba" providerId="ADAL" clId="{223B9616-5938-4D3D-86B6-9A541E60CCC8}" dt="2023-12-06T22:11:12.273" v="2661" actId="20577"/>
          <ac:spMkLst>
            <pc:docMk/>
            <pc:sldMk cId="401070372" sldId="2147470960"/>
            <ac:spMk id="3" creationId="{288CF51A-2C8B-73CD-A4D0-4225D215109E}"/>
          </ac:spMkLst>
        </pc:spChg>
        <pc:picChg chg="add del mod">
          <ac:chgData name="LO FO WONG, Danilo" userId="2e20cd3a-1590-4fe7-835b-cf08803cddba" providerId="ADAL" clId="{223B9616-5938-4D3D-86B6-9A541E60CCC8}" dt="2023-12-06T21:49:24.045" v="1948" actId="478"/>
          <ac:picMkLst>
            <pc:docMk/>
            <pc:sldMk cId="401070372" sldId="2147470960"/>
            <ac:picMk id="1026" creationId="{E99AB694-0C57-6FEF-8888-210B09CF60AA}"/>
          </ac:picMkLst>
        </pc:picChg>
        <pc:picChg chg="add mod">
          <ac:chgData name="LO FO WONG, Danilo" userId="2e20cd3a-1590-4fe7-835b-cf08803cddba" providerId="ADAL" clId="{223B9616-5938-4D3D-86B6-9A541E60CCC8}" dt="2023-12-06T21:49:39.417" v="1951" actId="1076"/>
          <ac:picMkLst>
            <pc:docMk/>
            <pc:sldMk cId="401070372" sldId="2147470960"/>
            <ac:picMk id="1028" creationId="{8F7859C5-2538-9553-5DB7-7174C03C5484}"/>
          </ac:picMkLst>
        </pc:picChg>
      </pc:sldChg>
      <pc:sldMasterChg chg="modSldLayout">
        <pc:chgData name="LO FO WONG, Danilo" userId="2e20cd3a-1590-4fe7-835b-cf08803cddba" providerId="ADAL" clId="{223B9616-5938-4D3D-86B6-9A541E60CCC8}" dt="2023-12-06T20:08:14.387" v="376" actId="1076"/>
        <pc:sldMasterMkLst>
          <pc:docMk/>
          <pc:sldMasterMk cId="1982978431" sldId="2147483744"/>
        </pc:sldMasterMkLst>
        <pc:sldLayoutChg chg="modSp mod">
          <pc:chgData name="LO FO WONG, Danilo" userId="2e20cd3a-1590-4fe7-835b-cf08803cddba" providerId="ADAL" clId="{223B9616-5938-4D3D-86B6-9A541E60CCC8}" dt="2023-12-06T20:08:14.387" v="376" actId="1076"/>
          <pc:sldLayoutMkLst>
            <pc:docMk/>
            <pc:sldMasterMk cId="1982978431" sldId="2147483744"/>
            <pc:sldLayoutMk cId="290530812" sldId="2147483751"/>
          </pc:sldLayoutMkLst>
          <pc:picChg chg="mod">
            <ac:chgData name="LO FO WONG, Danilo" userId="2e20cd3a-1590-4fe7-835b-cf08803cddba" providerId="ADAL" clId="{223B9616-5938-4D3D-86B6-9A541E60CCC8}" dt="2023-12-06T20:08:14.387" v="376" actId="1076"/>
            <ac:picMkLst>
              <pc:docMk/>
              <pc:sldMasterMk cId="1982978431" sldId="2147483744"/>
              <pc:sldLayoutMk cId="290530812" sldId="2147483751"/>
              <ac:picMk id="6" creationId="{C59AF6BF-E8C6-63EB-D604-AE0CA230AFA6}"/>
            </ac:picMkLst>
          </pc:picChg>
        </pc:sldLayoutChg>
      </pc:sldMasterChg>
      <pc:sldMasterChg chg="delSldLayout modSldLayout">
        <pc:chgData name="LO FO WONG, Danilo" userId="2e20cd3a-1590-4fe7-835b-cf08803cddba" providerId="ADAL" clId="{223B9616-5938-4D3D-86B6-9A541E60CCC8}" dt="2023-12-06T20:53:25.705" v="1005" actId="47"/>
        <pc:sldMasterMkLst>
          <pc:docMk/>
          <pc:sldMasterMk cId="1319143101" sldId="2147483849"/>
        </pc:sldMasterMkLst>
        <pc:sldLayoutChg chg="modSp mod">
          <pc:chgData name="LO FO WONG, Danilo" userId="2e20cd3a-1590-4fe7-835b-cf08803cddba" providerId="ADAL" clId="{223B9616-5938-4D3D-86B6-9A541E60CCC8}" dt="2023-12-06T20:34:38.137" v="732" actId="1076"/>
          <pc:sldLayoutMkLst>
            <pc:docMk/>
            <pc:sldMasterMk cId="1319143101" sldId="2147483849"/>
            <pc:sldLayoutMk cId="923222399" sldId="2147483864"/>
          </pc:sldLayoutMkLst>
          <pc:spChg chg="mod ord">
            <ac:chgData name="LO FO WONG, Danilo" userId="2e20cd3a-1590-4fe7-835b-cf08803cddba" providerId="ADAL" clId="{223B9616-5938-4D3D-86B6-9A541E60CCC8}" dt="2023-12-06T20:34:37.405" v="731" actId="1076"/>
            <ac:spMkLst>
              <pc:docMk/>
              <pc:sldMasterMk cId="1319143101" sldId="2147483849"/>
              <pc:sldLayoutMk cId="923222399" sldId="2147483864"/>
              <ac:spMk id="2" creationId="{00000000-0000-0000-0000-000000000000}"/>
            </ac:spMkLst>
          </pc:spChg>
          <pc:spChg chg="mod">
            <ac:chgData name="LO FO WONG, Danilo" userId="2e20cd3a-1590-4fe7-835b-cf08803cddba" providerId="ADAL" clId="{223B9616-5938-4D3D-86B6-9A541E60CCC8}" dt="2023-12-06T20:34:38.137" v="732" actId="1076"/>
            <ac:spMkLst>
              <pc:docMk/>
              <pc:sldMasterMk cId="1319143101" sldId="2147483849"/>
              <pc:sldLayoutMk cId="923222399" sldId="2147483864"/>
              <ac:spMk id="3" creationId="{00000000-0000-0000-0000-000000000000}"/>
            </ac:spMkLst>
          </pc:spChg>
        </pc:sldLayoutChg>
        <pc:sldLayoutChg chg="del">
          <pc:chgData name="LO FO WONG, Danilo" userId="2e20cd3a-1590-4fe7-835b-cf08803cddba" providerId="ADAL" clId="{223B9616-5938-4D3D-86B6-9A541E60CCC8}" dt="2023-12-06T20:53:25.705" v="1005" actId="47"/>
          <pc:sldLayoutMkLst>
            <pc:docMk/>
            <pc:sldMasterMk cId="1319143101" sldId="2147483849"/>
            <pc:sldLayoutMk cId="2723895687" sldId="2147483866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hart%20in%20Microsoft%20PowerPoint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PowerPoint]Sheet1'!$A$17:$F$17</c:f>
              <c:strCache>
                <c:ptCount val="6"/>
                <c:pt idx="0">
                  <c:v>HIV/AIDS</c:v>
                </c:pt>
                <c:pt idx="1">
                  <c:v>NCDs</c:v>
                </c:pt>
                <c:pt idx="2">
                  <c:v>AMR</c:v>
                </c:pt>
                <c:pt idx="3">
                  <c:v>TB</c:v>
                </c:pt>
                <c:pt idx="4">
                  <c:v>UHC </c:v>
                </c:pt>
                <c:pt idx="5">
                  <c:v>PPPR</c:v>
                </c:pt>
              </c:strCache>
            </c:strRef>
          </c:cat>
          <c:val>
            <c:numRef>
              <c:f>'[Chart in Microsoft PowerPoint]Sheet1'!$A$18:$F$18</c:f>
              <c:numCache>
                <c:formatCode>General</c:formatCode>
                <c:ptCount val="6"/>
                <c:pt idx="0">
                  <c:v>2001</c:v>
                </c:pt>
                <c:pt idx="1">
                  <c:v>2011</c:v>
                </c:pt>
                <c:pt idx="2">
                  <c:v>2016</c:v>
                </c:pt>
                <c:pt idx="3">
                  <c:v>2018</c:v>
                </c:pt>
                <c:pt idx="4">
                  <c:v>2019</c:v>
                </c:pt>
                <c:pt idx="5">
                  <c:v>2023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1D-894F-9EF4-00AE09B72AB1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PowerPoint]Sheet1'!$A$17:$F$17</c:f>
              <c:strCache>
                <c:ptCount val="6"/>
                <c:pt idx="0">
                  <c:v>HIV/AIDS</c:v>
                </c:pt>
                <c:pt idx="1">
                  <c:v>NCDs</c:v>
                </c:pt>
                <c:pt idx="2">
                  <c:v>AMR</c:v>
                </c:pt>
                <c:pt idx="3">
                  <c:v>TB</c:v>
                </c:pt>
                <c:pt idx="4">
                  <c:v>UHC </c:v>
                </c:pt>
                <c:pt idx="5">
                  <c:v>PPPR</c:v>
                </c:pt>
              </c:strCache>
            </c:strRef>
          </c:cat>
          <c:val>
            <c:numRef>
              <c:f>'[Chart in Microsoft PowerPoint]Sheet1'!$A$19:$F$19</c:f>
              <c:numCache>
                <c:formatCode>General</c:formatCode>
                <c:ptCount val="6"/>
                <c:pt idx="0">
                  <c:v>2006</c:v>
                </c:pt>
                <c:pt idx="1">
                  <c:v>2014</c:v>
                </c:pt>
                <c:pt idx="3">
                  <c:v>2023</c:v>
                </c:pt>
                <c:pt idx="4">
                  <c:v>2023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91D-894F-9EF4-00AE09B72AB1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PowerPoint]Sheet1'!$A$17:$F$17</c:f>
              <c:strCache>
                <c:ptCount val="6"/>
                <c:pt idx="0">
                  <c:v>HIV/AIDS</c:v>
                </c:pt>
                <c:pt idx="1">
                  <c:v>NCDs</c:v>
                </c:pt>
                <c:pt idx="2">
                  <c:v>AMR</c:v>
                </c:pt>
                <c:pt idx="3">
                  <c:v>TB</c:v>
                </c:pt>
                <c:pt idx="4">
                  <c:v>UHC </c:v>
                </c:pt>
                <c:pt idx="5">
                  <c:v>PPPR</c:v>
                </c:pt>
              </c:strCache>
            </c:strRef>
          </c:cat>
          <c:val>
            <c:numRef>
              <c:f>'[Chart in Microsoft PowerPoint]Sheet1'!$A$20:$F$20</c:f>
              <c:numCache>
                <c:formatCode>General</c:formatCode>
                <c:ptCount val="6"/>
                <c:pt idx="0">
                  <c:v>2011</c:v>
                </c:pt>
                <c:pt idx="1">
                  <c:v>2018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91D-894F-9EF4-00AE09B72AB1}"/>
            </c:ext>
          </c:extLst>
        </c:ser>
        <c:ser>
          <c:idx val="3"/>
          <c:order val="3"/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PowerPoint]Sheet1'!$A$17:$F$17</c:f>
              <c:strCache>
                <c:ptCount val="6"/>
                <c:pt idx="0">
                  <c:v>HIV/AIDS</c:v>
                </c:pt>
                <c:pt idx="1">
                  <c:v>NCDs</c:v>
                </c:pt>
                <c:pt idx="2">
                  <c:v>AMR</c:v>
                </c:pt>
                <c:pt idx="3">
                  <c:v>TB</c:v>
                </c:pt>
                <c:pt idx="4">
                  <c:v>UHC </c:v>
                </c:pt>
                <c:pt idx="5">
                  <c:v>PPPR</c:v>
                </c:pt>
              </c:strCache>
            </c:strRef>
          </c:cat>
          <c:val>
            <c:numRef>
              <c:f>'[Chart in Microsoft PowerPoint]Sheet1'!$A$21:$F$21</c:f>
              <c:numCache>
                <c:formatCode>General</c:formatCode>
                <c:ptCount val="6"/>
                <c:pt idx="0">
                  <c:v>2016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91D-894F-9EF4-00AE09B72AB1}"/>
            </c:ext>
          </c:extLst>
        </c:ser>
        <c:ser>
          <c:idx val="4"/>
          <c:order val="4"/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PowerPoint]Sheet1'!$A$17:$F$17</c:f>
              <c:strCache>
                <c:ptCount val="6"/>
                <c:pt idx="0">
                  <c:v>HIV/AIDS</c:v>
                </c:pt>
                <c:pt idx="1">
                  <c:v>NCDs</c:v>
                </c:pt>
                <c:pt idx="2">
                  <c:v>AMR</c:v>
                </c:pt>
                <c:pt idx="3">
                  <c:v>TB</c:v>
                </c:pt>
                <c:pt idx="4">
                  <c:v>UHC </c:v>
                </c:pt>
                <c:pt idx="5">
                  <c:v>PPPR</c:v>
                </c:pt>
              </c:strCache>
            </c:strRef>
          </c:cat>
          <c:val>
            <c:numRef>
              <c:f>'[Chart in Microsoft PowerPoint]Sheet1'!$A$22:$F$22</c:f>
              <c:numCache>
                <c:formatCode>General</c:formatCode>
                <c:ptCount val="6"/>
                <c:pt idx="0">
                  <c:v>2021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91D-894F-9EF4-00AE09B72AB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969019535"/>
        <c:axId val="969019951"/>
        <c:axId val="0"/>
      </c:bar3DChart>
      <c:catAx>
        <c:axId val="96901953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9019951"/>
        <c:crosses val="autoZero"/>
        <c:auto val="1"/>
        <c:lblAlgn val="ctr"/>
        <c:lblOffset val="100"/>
        <c:noMultiLvlLbl val="0"/>
      </c:catAx>
      <c:valAx>
        <c:axId val="96901995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690195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8DD77F-F9E4-4B97-B40C-34CBBFA9A26F}" type="doc">
      <dgm:prSet loTypeId="urn:microsoft.com/office/officeart/2005/8/layout/cycle8" loCatId="cycle" qsTypeId="urn:microsoft.com/office/officeart/2005/8/quickstyle/3d2" qsCatId="3D" csTypeId="urn:microsoft.com/office/officeart/2005/8/colors/colorful1" csCatId="colorful" phldr="1"/>
      <dgm:spPr/>
    </dgm:pt>
    <dgm:pt modelId="{B0E0FFA0-155B-44A9-BBC3-635DAE6FA38E}">
      <dgm:prSet phldrT="[Text]"/>
      <dgm:spPr/>
      <dgm:t>
        <a:bodyPr/>
        <a:lstStyle/>
        <a:p>
          <a:r>
            <a:rPr lang="en-GB"/>
            <a:t>Pathway 2</a:t>
          </a:r>
          <a:endParaRPr lang="en-US"/>
        </a:p>
      </dgm:t>
    </dgm:pt>
    <dgm:pt modelId="{E9964968-BFAE-495C-B029-D344C9B40EB7}" type="parTrans" cxnId="{2DCC1BAA-7287-4D30-8C4D-09DE37B39F7F}">
      <dgm:prSet/>
      <dgm:spPr/>
      <dgm:t>
        <a:bodyPr/>
        <a:lstStyle/>
        <a:p>
          <a:endParaRPr lang="en-US"/>
        </a:p>
      </dgm:t>
    </dgm:pt>
    <dgm:pt modelId="{B614CD16-179C-4193-B564-8CB9EAC1FD4A}" type="sibTrans" cxnId="{2DCC1BAA-7287-4D30-8C4D-09DE37B39F7F}">
      <dgm:prSet/>
      <dgm:spPr/>
      <dgm:t>
        <a:bodyPr/>
        <a:lstStyle/>
        <a:p>
          <a:endParaRPr lang="en-US"/>
        </a:p>
      </dgm:t>
    </dgm:pt>
    <dgm:pt modelId="{BF77560C-84BE-4738-B00A-E9D0EAE0AA5C}">
      <dgm:prSet phldrT="[Text]"/>
      <dgm:spPr/>
      <dgm:t>
        <a:bodyPr/>
        <a:lstStyle/>
        <a:p>
          <a:r>
            <a:rPr lang="en-GB"/>
            <a:t>Pathway 3</a:t>
          </a:r>
          <a:endParaRPr lang="en-US"/>
        </a:p>
      </dgm:t>
    </dgm:pt>
    <dgm:pt modelId="{ADA31698-BC7B-4AF6-9BF2-F98DF7A2E2AA}" type="parTrans" cxnId="{295A37B2-2C6A-4F9E-ADCD-925B3CCD7DB0}">
      <dgm:prSet/>
      <dgm:spPr/>
      <dgm:t>
        <a:bodyPr/>
        <a:lstStyle/>
        <a:p>
          <a:endParaRPr lang="en-US"/>
        </a:p>
      </dgm:t>
    </dgm:pt>
    <dgm:pt modelId="{0F8DF36B-AA28-476B-B1D8-5AEBD8DFCE60}" type="sibTrans" cxnId="{295A37B2-2C6A-4F9E-ADCD-925B3CCD7DB0}">
      <dgm:prSet/>
      <dgm:spPr/>
      <dgm:t>
        <a:bodyPr/>
        <a:lstStyle/>
        <a:p>
          <a:endParaRPr lang="en-US"/>
        </a:p>
      </dgm:t>
    </dgm:pt>
    <dgm:pt modelId="{51C3E258-6D57-4CE4-BDB9-FDDDCEAF155A}">
      <dgm:prSet phldrT="[Text]"/>
      <dgm:spPr/>
      <dgm:t>
        <a:bodyPr/>
        <a:lstStyle/>
        <a:p>
          <a:r>
            <a:rPr lang="en-GB"/>
            <a:t>Pathway 1</a:t>
          </a:r>
          <a:endParaRPr lang="en-US"/>
        </a:p>
      </dgm:t>
    </dgm:pt>
    <dgm:pt modelId="{E48879BA-066F-4B76-B551-6C799AF9BCBE}" type="parTrans" cxnId="{A41B6C5B-32EA-4E66-8CC5-3E0D7BDC8C87}">
      <dgm:prSet/>
      <dgm:spPr/>
      <dgm:t>
        <a:bodyPr/>
        <a:lstStyle/>
        <a:p>
          <a:endParaRPr lang="en-US"/>
        </a:p>
      </dgm:t>
    </dgm:pt>
    <dgm:pt modelId="{E200836A-60B1-4D7A-A604-C4CAF2E674E0}" type="sibTrans" cxnId="{A41B6C5B-32EA-4E66-8CC5-3E0D7BDC8C87}">
      <dgm:prSet/>
      <dgm:spPr/>
      <dgm:t>
        <a:bodyPr/>
        <a:lstStyle/>
        <a:p>
          <a:endParaRPr lang="en-US"/>
        </a:p>
      </dgm:t>
    </dgm:pt>
    <dgm:pt modelId="{2816FE0A-21B3-42AA-8EDB-32C7BAD6AF68}" type="pres">
      <dgm:prSet presAssocID="{308DD77F-F9E4-4B97-B40C-34CBBFA9A26F}" presName="compositeShape" presStyleCnt="0">
        <dgm:presLayoutVars>
          <dgm:chMax val="7"/>
          <dgm:dir/>
          <dgm:resizeHandles val="exact"/>
        </dgm:presLayoutVars>
      </dgm:prSet>
      <dgm:spPr/>
    </dgm:pt>
    <dgm:pt modelId="{D17E4988-5BA6-4195-8C4C-94A9901CAEC9}" type="pres">
      <dgm:prSet presAssocID="{308DD77F-F9E4-4B97-B40C-34CBBFA9A26F}" presName="wedge1" presStyleLbl="node1" presStyleIdx="0" presStyleCnt="3" custLinFactNeighborX="7741" custLinFactNeighborY="-2189"/>
      <dgm:spPr/>
    </dgm:pt>
    <dgm:pt modelId="{B3EBDAEA-C2A4-4DE3-B630-964881E6BE90}" type="pres">
      <dgm:prSet presAssocID="{308DD77F-F9E4-4B97-B40C-34CBBFA9A26F}" presName="dummy1a" presStyleCnt="0"/>
      <dgm:spPr/>
    </dgm:pt>
    <dgm:pt modelId="{B965F848-9ABE-4E12-99FF-13A3CC3E07CC}" type="pres">
      <dgm:prSet presAssocID="{308DD77F-F9E4-4B97-B40C-34CBBFA9A26F}" presName="dummy1b" presStyleCnt="0"/>
      <dgm:spPr/>
    </dgm:pt>
    <dgm:pt modelId="{7E3D1CD7-F556-465D-9B5D-3F83052B9A21}" type="pres">
      <dgm:prSet presAssocID="{308DD77F-F9E4-4B97-B40C-34CBBFA9A26F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0DA4FD98-6296-4342-90A3-D5191D1FDA28}" type="pres">
      <dgm:prSet presAssocID="{308DD77F-F9E4-4B97-B40C-34CBBFA9A26F}" presName="wedge2" presStyleLbl="node1" presStyleIdx="1" presStyleCnt="3" custLinFactNeighborX="0" custLinFactNeighborY="7912"/>
      <dgm:spPr/>
    </dgm:pt>
    <dgm:pt modelId="{0A685C23-E76A-4510-A8E4-838C1E465534}" type="pres">
      <dgm:prSet presAssocID="{308DD77F-F9E4-4B97-B40C-34CBBFA9A26F}" presName="dummy2a" presStyleCnt="0"/>
      <dgm:spPr/>
    </dgm:pt>
    <dgm:pt modelId="{34C74ABC-A43B-42F1-870D-904DBF6FCCC3}" type="pres">
      <dgm:prSet presAssocID="{308DD77F-F9E4-4B97-B40C-34CBBFA9A26F}" presName="dummy2b" presStyleCnt="0"/>
      <dgm:spPr/>
    </dgm:pt>
    <dgm:pt modelId="{39C19C4C-8E2A-4CDC-B7D4-F5F3EB095D2E}" type="pres">
      <dgm:prSet presAssocID="{308DD77F-F9E4-4B97-B40C-34CBBFA9A26F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28B8E27B-2876-4A0D-960B-2A6609D00AF5}" type="pres">
      <dgm:prSet presAssocID="{308DD77F-F9E4-4B97-B40C-34CBBFA9A26F}" presName="wedge3" presStyleLbl="node1" presStyleIdx="2" presStyleCnt="3" custLinFactNeighborX="-5432" custLinFactNeighborY="-2189"/>
      <dgm:spPr/>
    </dgm:pt>
    <dgm:pt modelId="{E48169E2-C1EA-460A-83AA-CAA3375AB474}" type="pres">
      <dgm:prSet presAssocID="{308DD77F-F9E4-4B97-B40C-34CBBFA9A26F}" presName="dummy3a" presStyleCnt="0"/>
      <dgm:spPr/>
    </dgm:pt>
    <dgm:pt modelId="{A36A800A-97CB-465A-A5F7-B1B947D99E59}" type="pres">
      <dgm:prSet presAssocID="{308DD77F-F9E4-4B97-B40C-34CBBFA9A26F}" presName="dummy3b" presStyleCnt="0"/>
      <dgm:spPr/>
    </dgm:pt>
    <dgm:pt modelId="{0B1C7C6E-B5AE-4A24-96CC-3FF3DC4A65FE}" type="pres">
      <dgm:prSet presAssocID="{308DD77F-F9E4-4B97-B40C-34CBBFA9A26F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9A056007-79FB-4C1C-9496-0E51D69EAE84}" type="pres">
      <dgm:prSet presAssocID="{B614CD16-179C-4193-B564-8CB9EAC1FD4A}" presName="arrowWedge1" presStyleLbl="fgSibTrans2D1" presStyleIdx="0" presStyleCnt="3"/>
      <dgm:spPr/>
    </dgm:pt>
    <dgm:pt modelId="{ECCE644B-A4E8-4E3C-A45B-19ABE9737118}" type="pres">
      <dgm:prSet presAssocID="{0F8DF36B-AA28-476B-B1D8-5AEBD8DFCE60}" presName="arrowWedge2" presStyleLbl="fgSibTrans2D1" presStyleIdx="1" presStyleCnt="3"/>
      <dgm:spPr/>
    </dgm:pt>
    <dgm:pt modelId="{744D14F4-14B4-4FD1-95C9-40C807744FF7}" type="pres">
      <dgm:prSet presAssocID="{E200836A-60B1-4D7A-A604-C4CAF2E674E0}" presName="arrowWedge3" presStyleLbl="fgSibTrans2D1" presStyleIdx="2" presStyleCnt="3"/>
      <dgm:spPr/>
    </dgm:pt>
  </dgm:ptLst>
  <dgm:cxnLst>
    <dgm:cxn modelId="{66F10302-D00C-4C76-B069-143BBC592D6A}" type="presOf" srcId="{51C3E258-6D57-4CE4-BDB9-FDDDCEAF155A}" destId="{28B8E27B-2876-4A0D-960B-2A6609D00AF5}" srcOrd="0" destOrd="0" presId="urn:microsoft.com/office/officeart/2005/8/layout/cycle8"/>
    <dgm:cxn modelId="{E2F7640F-5BBB-4816-8CFB-6AB85F29D850}" type="presOf" srcId="{BF77560C-84BE-4738-B00A-E9D0EAE0AA5C}" destId="{39C19C4C-8E2A-4CDC-B7D4-F5F3EB095D2E}" srcOrd="1" destOrd="0" presId="urn:microsoft.com/office/officeart/2005/8/layout/cycle8"/>
    <dgm:cxn modelId="{4502EC35-507B-41EC-9BD8-50D29E86B4BD}" type="presOf" srcId="{B0E0FFA0-155B-44A9-BBC3-635DAE6FA38E}" destId="{7E3D1CD7-F556-465D-9B5D-3F83052B9A21}" srcOrd="1" destOrd="0" presId="urn:microsoft.com/office/officeart/2005/8/layout/cycle8"/>
    <dgm:cxn modelId="{A41B6C5B-32EA-4E66-8CC5-3E0D7BDC8C87}" srcId="{308DD77F-F9E4-4B97-B40C-34CBBFA9A26F}" destId="{51C3E258-6D57-4CE4-BDB9-FDDDCEAF155A}" srcOrd="2" destOrd="0" parTransId="{E48879BA-066F-4B76-B551-6C799AF9BCBE}" sibTransId="{E200836A-60B1-4D7A-A604-C4CAF2E674E0}"/>
    <dgm:cxn modelId="{83D9E590-F9B3-4C64-BDF8-439B695E93C2}" type="presOf" srcId="{BF77560C-84BE-4738-B00A-E9D0EAE0AA5C}" destId="{0DA4FD98-6296-4342-90A3-D5191D1FDA28}" srcOrd="0" destOrd="0" presId="urn:microsoft.com/office/officeart/2005/8/layout/cycle8"/>
    <dgm:cxn modelId="{2DCC1BAA-7287-4D30-8C4D-09DE37B39F7F}" srcId="{308DD77F-F9E4-4B97-B40C-34CBBFA9A26F}" destId="{B0E0FFA0-155B-44A9-BBC3-635DAE6FA38E}" srcOrd="0" destOrd="0" parTransId="{E9964968-BFAE-495C-B029-D344C9B40EB7}" sibTransId="{B614CD16-179C-4193-B564-8CB9EAC1FD4A}"/>
    <dgm:cxn modelId="{74ABF8AE-A7EE-47D0-8AC3-976CF5E7A9E8}" type="presOf" srcId="{308DD77F-F9E4-4B97-B40C-34CBBFA9A26F}" destId="{2816FE0A-21B3-42AA-8EDB-32C7BAD6AF68}" srcOrd="0" destOrd="0" presId="urn:microsoft.com/office/officeart/2005/8/layout/cycle8"/>
    <dgm:cxn modelId="{295A37B2-2C6A-4F9E-ADCD-925B3CCD7DB0}" srcId="{308DD77F-F9E4-4B97-B40C-34CBBFA9A26F}" destId="{BF77560C-84BE-4738-B00A-E9D0EAE0AA5C}" srcOrd="1" destOrd="0" parTransId="{ADA31698-BC7B-4AF6-9BF2-F98DF7A2E2AA}" sibTransId="{0F8DF36B-AA28-476B-B1D8-5AEBD8DFCE60}"/>
    <dgm:cxn modelId="{E0A7C2BD-428D-4CB1-83E6-31141A0688DF}" type="presOf" srcId="{B0E0FFA0-155B-44A9-BBC3-635DAE6FA38E}" destId="{D17E4988-5BA6-4195-8C4C-94A9901CAEC9}" srcOrd="0" destOrd="0" presId="urn:microsoft.com/office/officeart/2005/8/layout/cycle8"/>
    <dgm:cxn modelId="{E79C39D5-3DC0-4D64-80D6-15838FECE700}" type="presOf" srcId="{51C3E258-6D57-4CE4-BDB9-FDDDCEAF155A}" destId="{0B1C7C6E-B5AE-4A24-96CC-3FF3DC4A65FE}" srcOrd="1" destOrd="0" presId="urn:microsoft.com/office/officeart/2005/8/layout/cycle8"/>
    <dgm:cxn modelId="{328CBFA9-C63A-4088-A6F6-750F5A0FF0F5}" type="presParOf" srcId="{2816FE0A-21B3-42AA-8EDB-32C7BAD6AF68}" destId="{D17E4988-5BA6-4195-8C4C-94A9901CAEC9}" srcOrd="0" destOrd="0" presId="urn:microsoft.com/office/officeart/2005/8/layout/cycle8"/>
    <dgm:cxn modelId="{CD3E9588-F307-4338-9F58-013A4DA94513}" type="presParOf" srcId="{2816FE0A-21B3-42AA-8EDB-32C7BAD6AF68}" destId="{B3EBDAEA-C2A4-4DE3-B630-964881E6BE90}" srcOrd="1" destOrd="0" presId="urn:microsoft.com/office/officeart/2005/8/layout/cycle8"/>
    <dgm:cxn modelId="{49899F3F-A669-45CF-92BE-8801ABDC4835}" type="presParOf" srcId="{2816FE0A-21B3-42AA-8EDB-32C7BAD6AF68}" destId="{B965F848-9ABE-4E12-99FF-13A3CC3E07CC}" srcOrd="2" destOrd="0" presId="urn:microsoft.com/office/officeart/2005/8/layout/cycle8"/>
    <dgm:cxn modelId="{8290A04A-AAD7-4517-9A36-BB00575C7455}" type="presParOf" srcId="{2816FE0A-21B3-42AA-8EDB-32C7BAD6AF68}" destId="{7E3D1CD7-F556-465D-9B5D-3F83052B9A21}" srcOrd="3" destOrd="0" presId="urn:microsoft.com/office/officeart/2005/8/layout/cycle8"/>
    <dgm:cxn modelId="{932F3678-8EA7-4B81-BC62-E52592E857B5}" type="presParOf" srcId="{2816FE0A-21B3-42AA-8EDB-32C7BAD6AF68}" destId="{0DA4FD98-6296-4342-90A3-D5191D1FDA28}" srcOrd="4" destOrd="0" presId="urn:microsoft.com/office/officeart/2005/8/layout/cycle8"/>
    <dgm:cxn modelId="{0C3309CE-F91F-4683-88AB-DD6532162E2E}" type="presParOf" srcId="{2816FE0A-21B3-42AA-8EDB-32C7BAD6AF68}" destId="{0A685C23-E76A-4510-A8E4-838C1E465534}" srcOrd="5" destOrd="0" presId="urn:microsoft.com/office/officeart/2005/8/layout/cycle8"/>
    <dgm:cxn modelId="{34D9BF54-F4D0-444E-9E02-1CCA8DF33B9E}" type="presParOf" srcId="{2816FE0A-21B3-42AA-8EDB-32C7BAD6AF68}" destId="{34C74ABC-A43B-42F1-870D-904DBF6FCCC3}" srcOrd="6" destOrd="0" presId="urn:microsoft.com/office/officeart/2005/8/layout/cycle8"/>
    <dgm:cxn modelId="{265A8647-96D4-449C-A97B-D746CA183115}" type="presParOf" srcId="{2816FE0A-21B3-42AA-8EDB-32C7BAD6AF68}" destId="{39C19C4C-8E2A-4CDC-B7D4-F5F3EB095D2E}" srcOrd="7" destOrd="0" presId="urn:microsoft.com/office/officeart/2005/8/layout/cycle8"/>
    <dgm:cxn modelId="{A335EB10-4CE3-4A48-A8E1-820C0AB7A223}" type="presParOf" srcId="{2816FE0A-21B3-42AA-8EDB-32C7BAD6AF68}" destId="{28B8E27B-2876-4A0D-960B-2A6609D00AF5}" srcOrd="8" destOrd="0" presId="urn:microsoft.com/office/officeart/2005/8/layout/cycle8"/>
    <dgm:cxn modelId="{07343E24-0D9D-46D5-B657-61D1C0255CD1}" type="presParOf" srcId="{2816FE0A-21B3-42AA-8EDB-32C7BAD6AF68}" destId="{E48169E2-C1EA-460A-83AA-CAA3375AB474}" srcOrd="9" destOrd="0" presId="urn:microsoft.com/office/officeart/2005/8/layout/cycle8"/>
    <dgm:cxn modelId="{24A61345-FFD1-4382-AA3A-EAF9ABBB272D}" type="presParOf" srcId="{2816FE0A-21B3-42AA-8EDB-32C7BAD6AF68}" destId="{A36A800A-97CB-465A-A5F7-B1B947D99E59}" srcOrd="10" destOrd="0" presId="urn:microsoft.com/office/officeart/2005/8/layout/cycle8"/>
    <dgm:cxn modelId="{D469395F-16A5-4C55-BABD-E4273B61CC67}" type="presParOf" srcId="{2816FE0A-21B3-42AA-8EDB-32C7BAD6AF68}" destId="{0B1C7C6E-B5AE-4A24-96CC-3FF3DC4A65FE}" srcOrd="11" destOrd="0" presId="urn:microsoft.com/office/officeart/2005/8/layout/cycle8"/>
    <dgm:cxn modelId="{BA3DECFB-19D3-48B6-A7EE-757B660F126D}" type="presParOf" srcId="{2816FE0A-21B3-42AA-8EDB-32C7BAD6AF68}" destId="{9A056007-79FB-4C1C-9496-0E51D69EAE84}" srcOrd="12" destOrd="0" presId="urn:microsoft.com/office/officeart/2005/8/layout/cycle8"/>
    <dgm:cxn modelId="{1E52B120-A588-4E10-8839-D1EE553E2708}" type="presParOf" srcId="{2816FE0A-21B3-42AA-8EDB-32C7BAD6AF68}" destId="{ECCE644B-A4E8-4E3C-A45B-19ABE9737118}" srcOrd="13" destOrd="0" presId="urn:microsoft.com/office/officeart/2005/8/layout/cycle8"/>
    <dgm:cxn modelId="{2ACDD8F3-18EC-4BCA-8153-95CD98C518C0}" type="presParOf" srcId="{2816FE0A-21B3-42AA-8EDB-32C7BAD6AF68}" destId="{744D14F4-14B4-4FD1-95C9-40C807744FF7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7E4988-5BA6-4195-8C4C-94A9901CAEC9}">
      <dsp:nvSpPr>
        <dsp:cNvPr id="0" name=""/>
        <dsp:cNvSpPr/>
      </dsp:nvSpPr>
      <dsp:spPr>
        <a:xfrm>
          <a:off x="807713" y="102804"/>
          <a:ext cx="1852626" cy="1852626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Pathway 2</a:t>
          </a:r>
          <a:endParaRPr lang="en-US" sz="1400" kern="1200"/>
        </a:p>
      </dsp:txBody>
      <dsp:txXfrm>
        <a:off x="1784092" y="495384"/>
        <a:ext cx="661652" cy="551377"/>
      </dsp:txXfrm>
    </dsp:sp>
    <dsp:sp modelId="{0DA4FD98-6296-4342-90A3-D5191D1FDA28}">
      <dsp:nvSpPr>
        <dsp:cNvPr id="0" name=""/>
        <dsp:cNvSpPr/>
      </dsp:nvSpPr>
      <dsp:spPr>
        <a:xfrm>
          <a:off x="626146" y="356103"/>
          <a:ext cx="1852626" cy="1852626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Pathway 3</a:t>
          </a:r>
          <a:endParaRPr lang="en-US" sz="1400" kern="1200"/>
        </a:p>
      </dsp:txBody>
      <dsp:txXfrm>
        <a:off x="1067248" y="1558104"/>
        <a:ext cx="992478" cy="485211"/>
      </dsp:txXfrm>
    </dsp:sp>
    <dsp:sp modelId="{28B8E27B-2876-4A0D-960B-2A6609D00AF5}">
      <dsp:nvSpPr>
        <dsp:cNvPr id="0" name=""/>
        <dsp:cNvSpPr/>
      </dsp:nvSpPr>
      <dsp:spPr>
        <a:xfrm>
          <a:off x="487356" y="102804"/>
          <a:ext cx="1852626" cy="1852626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Pathway 1</a:t>
          </a:r>
          <a:endParaRPr lang="en-US" sz="1400" kern="1200"/>
        </a:p>
      </dsp:txBody>
      <dsp:txXfrm>
        <a:off x="701952" y="495384"/>
        <a:ext cx="661652" cy="551377"/>
      </dsp:txXfrm>
    </dsp:sp>
    <dsp:sp modelId="{9A056007-79FB-4C1C-9496-0E51D69EAE84}">
      <dsp:nvSpPr>
        <dsp:cNvPr id="0" name=""/>
        <dsp:cNvSpPr/>
      </dsp:nvSpPr>
      <dsp:spPr>
        <a:xfrm>
          <a:off x="693180" y="-11882"/>
          <a:ext cx="2081999" cy="2081999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CE644B-A4E8-4E3C-A45B-19ABE9737118}">
      <dsp:nvSpPr>
        <dsp:cNvPr id="0" name=""/>
        <dsp:cNvSpPr/>
      </dsp:nvSpPr>
      <dsp:spPr>
        <a:xfrm>
          <a:off x="511460" y="241299"/>
          <a:ext cx="2081999" cy="2081999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44D14F4-14B4-4FD1-95C9-40C807744FF7}">
      <dsp:nvSpPr>
        <dsp:cNvPr id="0" name=""/>
        <dsp:cNvSpPr/>
      </dsp:nvSpPr>
      <dsp:spPr>
        <a:xfrm>
          <a:off x="372517" y="-11882"/>
          <a:ext cx="2081999" cy="2081999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E8843-A7C4-432A-9F08-16396B59A19A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2C6CFA-711A-479C-88D9-264F221DC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4284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3CDB66-C0F6-45B6-BFF5-4575694EFB28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DFC79-30DA-484F-85C8-36E397180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081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0BFCC-7CE1-45F3-BC9C-914DCC6BF45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8534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76AF2C-B265-49A4-B7E4-FE4057E248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1657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7DFC79-30DA-484F-85C8-36E3971802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146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7DFC79-30DA-484F-85C8-36E3971802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6094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C0BFCC-7CE1-45F3-BC9C-914DCC6BF4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6064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C0BFCC-7CE1-45F3-BC9C-914DCC6BF4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058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C0BFCC-7CE1-45F3-BC9C-914DCC6BF4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3500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C0BFCC-7CE1-45F3-BC9C-914DCC6BF4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1425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C0BFCC-7CE1-45F3-BC9C-914DCC6BF4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237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C0BFCC-7CE1-45F3-BC9C-914DCC6BF4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5430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C0BFCC-7CE1-45F3-BC9C-914DCC6BF4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601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C0BFCC-7CE1-45F3-BC9C-914DCC6BF4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036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C0BFCC-7CE1-45F3-BC9C-914DCC6BF4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904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C0BFCC-7CE1-45F3-BC9C-914DCC6BF4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941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C0BFCC-7CE1-45F3-BC9C-914DCC6BF4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482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C0BFCC-7CE1-45F3-BC9C-914DCC6BF4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81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7D6048-8EEB-4829-B0BE-232D687A5E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69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rgbClr val="0074A2"/>
          </a:solidFill>
        </p:spPr>
        <p:txBody>
          <a:bodyPr bIns="1980000" anchor="ctr">
            <a:normAutofit/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 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6" y="4482009"/>
            <a:ext cx="12191999" cy="1655999"/>
          </a:xfrm>
          <a:solidFill>
            <a:schemeClr val="tx2"/>
          </a:solidFill>
        </p:spPr>
        <p:txBody>
          <a:bodyPr lIns="360000" tIns="360000" rIns="360000" bIns="828000" anchor="b">
            <a:noAutofit/>
          </a:bodyPr>
          <a:lstStyle>
            <a:lvl1pPr marL="0" indent="0" algn="l">
              <a:lnSpc>
                <a:spcPct val="90000"/>
              </a:lnSpc>
              <a:buNone/>
              <a:defRPr sz="24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360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 style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lIns="0" anchor="ctr">
            <a:noAutofit/>
          </a:bodyPr>
          <a:lstStyle>
            <a:lvl1pPr>
              <a:defRPr sz="1000" b="0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Name of Author  |  Function | Division | Country </a:t>
            </a:r>
          </a:p>
        </p:txBody>
      </p:sp>
      <p:sp>
        <p:nvSpPr>
          <p:cNvPr id="90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6476048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www.who.int</a:t>
            </a:r>
          </a:p>
        </p:txBody>
      </p:sp>
      <p:sp>
        <p:nvSpPr>
          <p:cNvPr id="62" name="Text Placeholder 3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79999" y="5440855"/>
            <a:ext cx="11211172" cy="288000"/>
          </a:xfrm>
        </p:spPr>
        <p:txBody>
          <a:bodyPr lIns="0" rIns="90000">
            <a:noAutofit/>
          </a:bodyPr>
          <a:lstStyle>
            <a:lvl1pPr algn="l">
              <a:defRPr sz="16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Date</a:t>
            </a:r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7460682" y="488563"/>
            <a:ext cx="4230495" cy="11124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8026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Intro large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/>
          <p:cNvSpPr>
            <a:spLocks noGrp="1"/>
          </p:cNvSpPr>
          <p:nvPr>
            <p:ph type="ftr" sz="quarter" idx="15"/>
          </p:nvPr>
        </p:nvSpPr>
        <p:spPr bwMode="invGray">
          <a:noFill/>
        </p:spPr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 bwMode="invGray">
          <a:noFill/>
        </p:spPr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7"/>
            <a:ext cx="11226365" cy="208579"/>
          </a:xfrm>
          <a:noFill/>
        </p:spPr>
        <p:txBody>
          <a:bodyPr anchor="t">
            <a:normAutofit/>
          </a:bodyPr>
          <a:lstStyle>
            <a:lvl1pPr>
              <a:defRPr sz="8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invGray">
          <a:noFill/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9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8"/>
          </p:nvPr>
        </p:nvSpPr>
        <p:spPr bwMode="invGray">
          <a:xfrm>
            <a:off x="480000" y="1800000"/>
            <a:ext cx="11226365" cy="4237200"/>
          </a:xfrm>
          <a:noFill/>
        </p:spPr>
        <p:txBody>
          <a:bodyPr lIns="0" tIns="0" rIns="0" bIns="0"/>
          <a:lstStyle>
            <a:lvl1pPr>
              <a:lnSpc>
                <a:spcPct val="110000"/>
              </a:lnSpc>
              <a:defRPr sz="1400" b="1">
                <a:solidFill>
                  <a:schemeClr val="bg2"/>
                </a:solidFill>
                <a:latin typeface="+mn-lt"/>
              </a:defRPr>
            </a:lvl1pPr>
            <a:lvl2pPr>
              <a:lnSpc>
                <a:spcPct val="110000"/>
              </a:lnSpc>
              <a:defRPr sz="1400">
                <a:solidFill>
                  <a:schemeClr val="bg2"/>
                </a:solidFill>
                <a:latin typeface="+mn-lt"/>
              </a:defRPr>
            </a:lvl2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9408029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11226364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/>
          <a:p>
            <a:fld id="{6C135116-9A9A-47DA-A114-676E0C1FD8BF}" type="datetime1">
              <a:rPr lang="en-GB" noProof="0" smtClean="0"/>
              <a:t>06/12/2023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29891616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Intro large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/>
          <p:cNvSpPr>
            <a:spLocks noGrp="1"/>
          </p:cNvSpPr>
          <p:nvPr>
            <p:ph type="dt" sz="half" idx="14"/>
          </p:nvPr>
        </p:nvSpPr>
        <p:spPr bwMode="invGray"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D0CC27D-0020-48D4-9B6C-9E6EA0640D93}" type="datetime1">
              <a:rPr lang="en-GB" smtClean="0"/>
              <a:pPr/>
              <a:t>06/12/2023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5"/>
          </p:nvPr>
        </p:nvSpPr>
        <p:spPr bwMode="invGray">
          <a:noFill/>
        </p:spPr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 bwMode="invGray">
          <a:noFill/>
        </p:spPr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  <a:noFill/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invGray">
          <a:noFill/>
        </p:spPr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8"/>
          </p:nvPr>
        </p:nvSpPr>
        <p:spPr bwMode="invGray">
          <a:xfrm>
            <a:off x="479999" y="1800000"/>
            <a:ext cx="11226365" cy="4237200"/>
          </a:xfrm>
          <a:noFill/>
        </p:spPr>
        <p:txBody>
          <a:bodyPr lIns="0" tIns="0" rIns="0" bIns="0"/>
          <a:lstStyle>
            <a:lvl1pPr>
              <a:lnSpc>
                <a:spcPct val="110000"/>
              </a:lnSpc>
              <a:defRPr sz="1400" b="1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721589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Intro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wrap="square" tIns="1980000" bIns="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picture, then arrange object (send to back)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 bwMode="gray">
          <a:xfrm>
            <a:off x="2" y="1800000"/>
            <a:ext cx="4279900" cy="1649446"/>
          </a:xfrm>
          <a:solidFill>
            <a:schemeClr val="tx2">
              <a:alpha val="90000"/>
            </a:schemeClr>
          </a:solidFill>
        </p:spPr>
        <p:txBody>
          <a:bodyPr lIns="468000" tIns="180000" rIns="360000" bIns="180000">
            <a:noAutofit/>
          </a:bodyPr>
          <a:lstStyle>
            <a:lvl1pPr>
              <a:defRPr sz="2800" b="1">
                <a:solidFill>
                  <a:schemeClr val="bg1"/>
                </a:solidFill>
                <a:latin typeface="+mj-lt"/>
              </a:defRPr>
            </a:lvl1pPr>
            <a:lvl2pPr marL="541338" indent="-274638">
              <a:tabLst>
                <a:tab pos="1614488" algn="l"/>
              </a:tabLst>
              <a:defRPr sz="2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GB" noProof="0" dirty="0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68D69CF-73BC-4E26-B56A-FEC2ABB77ED4}" type="datetime1">
              <a:rPr lang="en-GB" smtClean="0"/>
              <a:pPr/>
              <a:t>06/12/2023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|     Title of the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pic>
        <p:nvPicPr>
          <p:cNvPr id="6" name="Picture 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A555B8F-61D1-4F56-9940-B2CD66E4F6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632" y="384048"/>
            <a:ext cx="1974941" cy="69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6794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lue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30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9262F6C-3198-4C0D-9FD3-A522B66D4040}" type="datetime1">
              <a:rPr lang="en-GB" smtClean="0"/>
              <a:pPr/>
              <a:t>06/12/2023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|     Title of the presentation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2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gray">
          <a:xfrm>
            <a:off x="479999" y="359999"/>
            <a:ext cx="8160000" cy="720000"/>
          </a:xfrm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28" name="Rectangle 27"/>
          <p:cNvSpPr/>
          <p:nvPr userDrawn="1"/>
        </p:nvSpPr>
        <p:spPr bwMode="gray">
          <a:xfrm>
            <a:off x="480001" y="1800002"/>
            <a:ext cx="6367841" cy="1424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479999" y="2143683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01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707437" y="214368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7432736" y="214368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6" hasCustomPrompt="1"/>
          </p:nvPr>
        </p:nvSpPr>
        <p:spPr>
          <a:xfrm>
            <a:off x="479999" y="2877928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02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1707437" y="287792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7432736" y="287792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479999" y="3612173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03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1707437" y="361217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7432736" y="361217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2" hasCustomPrompt="1"/>
          </p:nvPr>
        </p:nvSpPr>
        <p:spPr>
          <a:xfrm>
            <a:off x="479999" y="4346418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04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3" hasCustomPrompt="1"/>
          </p:nvPr>
        </p:nvSpPr>
        <p:spPr>
          <a:xfrm>
            <a:off x="1707437" y="434641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44" hasCustomPrompt="1"/>
          </p:nvPr>
        </p:nvSpPr>
        <p:spPr>
          <a:xfrm>
            <a:off x="7432736" y="434641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45" hasCustomPrompt="1"/>
          </p:nvPr>
        </p:nvSpPr>
        <p:spPr>
          <a:xfrm>
            <a:off x="479999" y="5080663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05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6" hasCustomPrompt="1"/>
          </p:nvPr>
        </p:nvSpPr>
        <p:spPr>
          <a:xfrm>
            <a:off x="1707437" y="508066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7432736" y="508066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8" hasCustomPrompt="1"/>
          </p:nvPr>
        </p:nvSpPr>
        <p:spPr>
          <a:xfrm>
            <a:off x="479999" y="5814910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06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49" hasCustomPrompt="1"/>
          </p:nvPr>
        </p:nvSpPr>
        <p:spPr>
          <a:xfrm>
            <a:off x="1707437" y="5814910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50" hasCustomPrompt="1"/>
          </p:nvPr>
        </p:nvSpPr>
        <p:spPr>
          <a:xfrm>
            <a:off x="7432736" y="5814910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490753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inv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BA931E1-7FC2-4DBD-9F66-3D1575A3F79C}" type="datetime1">
              <a:rPr lang="en-GB" smtClean="0"/>
              <a:pPr/>
              <a:t>06/12/2023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inv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|     Title of the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inv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416341013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Name of Author  |  Function | Division | Country </a:t>
            </a:r>
          </a:p>
        </p:txBody>
      </p:sp>
      <p:sp>
        <p:nvSpPr>
          <p:cNvPr id="3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468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Click to edit </a:t>
            </a:r>
            <a:br>
              <a:rPr lang="en-GB" noProof="0" dirty="0"/>
            </a:br>
            <a:r>
              <a:rPr lang="en-GB" noProof="0" dirty="0"/>
              <a:t>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0"/>
            <a:ext cx="12191999" cy="1656000"/>
          </a:xfrm>
          <a:solidFill>
            <a:schemeClr val="tx2">
              <a:alpha val="90000"/>
            </a:schemeClr>
          </a:solidFill>
        </p:spPr>
        <p:txBody>
          <a:bodyPr lIns="468000" tIns="216000" rIns="360000" bIns="216000" numCol="3"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14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GB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090227-0270-4EF1-920A-0484DB619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418" y="476013"/>
            <a:ext cx="3175753" cy="1121571"/>
          </a:xfrm>
          <a:prstGeom prst="rect">
            <a:avLst/>
          </a:prstGeom>
        </p:spPr>
      </p:pic>
      <p:sp>
        <p:nvSpPr>
          <p:cNvPr id="37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6507006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www.euro.who.int</a:t>
            </a:r>
          </a:p>
        </p:txBody>
      </p:sp>
    </p:spTree>
    <p:extLst>
      <p:ext uri="{BB962C8B-B14F-4D97-AF65-F5344CB8AC3E}">
        <p14:creationId xmlns:p14="http://schemas.microsoft.com/office/powerpoint/2010/main" val="210676976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6523"/>
            <a:ext cx="10972800" cy="754096"/>
          </a:xfrm>
        </p:spPr>
        <p:txBody>
          <a:bodyPr anchor="b" anchorCtr="0">
            <a:normAutofit/>
          </a:bodyPr>
          <a:lstStyle>
            <a:lvl1pPr algn="l"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80730"/>
            <a:ext cx="10972800" cy="4464497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E3144278-093F-4178-ABD2-CBB9C117E4A8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63952" y="-100038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8CC12AE-189F-46E6-94BB-12FB54E35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22239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3697B-6D1A-A34D-A8B0-69E7002E635F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33F17-332F-8B42-8AFE-FE7C61929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9318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446" y="908720"/>
            <a:ext cx="5137149" cy="4713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32" y="836712"/>
            <a:ext cx="5139267" cy="4713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B7CE134-1826-471A-B9F8-AA83A376CD0F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fld id="{6BD3C61D-DA9A-4CD0-A54E-D4E9D52E7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70153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92998-9A48-43E0-B158-D54A17DEF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F49A3A-0CAA-4F18-B884-DCD513B05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09F53-BB1E-4712-9696-0272E553A073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A490C9-982D-42FD-962A-FA38B20B6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001DE4-7909-4D35-B0DF-C646F457D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1AA1-EE7B-4FD0-92FB-BE19052AF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21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Intro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0" y="0"/>
            <a:ext cx="12192000" cy="6858000"/>
          </a:xfrm>
          <a:solidFill>
            <a:srgbClr val="0074A2"/>
          </a:solidFill>
        </p:spPr>
        <p:txBody>
          <a:bodyPr wrap="square" tIns="1980000" bIns="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 bwMode="gray">
          <a:xfrm>
            <a:off x="3" y="1800000"/>
            <a:ext cx="4279900" cy="1649446"/>
          </a:xfrm>
          <a:solidFill>
            <a:schemeClr val="tx2">
              <a:alpha val="90000"/>
            </a:schemeClr>
          </a:solidFill>
        </p:spPr>
        <p:txBody>
          <a:bodyPr lIns="360000" tIns="180000" rIns="360000" bIns="180000">
            <a:noAutofit/>
          </a:bodyPr>
          <a:lstStyle>
            <a:lvl1pPr>
              <a:defRPr sz="2800" b="1">
                <a:solidFill>
                  <a:schemeClr val="bg1"/>
                </a:solidFill>
                <a:latin typeface="+mj-lt"/>
              </a:defRPr>
            </a:lvl1pPr>
            <a:lvl2pPr marL="541338" indent="-274638">
              <a:tabLst>
                <a:tab pos="1614488" algn="l"/>
              </a:tabLst>
              <a:defRPr sz="2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 bwMode="gray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 noProof="0"/>
              <a:t>|     Title of the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 bwMode="gray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480000" y="6293657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9072000" y="370800"/>
            <a:ext cx="2635200" cy="6948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621988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lank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9F95C69-9C8C-634E-81FD-9C9E52846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6491" y="6145582"/>
            <a:ext cx="1405509" cy="4291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6AF154-7A8E-1B45-AD9C-94D576222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68000"/>
            <a:ext cx="7200000" cy="900000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8F8892-5033-1745-BA7D-C3324B0262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8000" y="6356349"/>
            <a:ext cx="1440000" cy="180000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271F15BE-93EC-904F-9E9D-AC3F907E0BB4}" type="datetime4">
              <a:rPr lang="en-GB" smtClean="0"/>
              <a:pPr/>
              <a:t>06 December 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BE951E-68C2-0E40-8755-1A038A8FC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97A6CAE0-687B-D44E-98DD-6E2AB2CF1B4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8CF9C841-19AF-2A42-B6DD-16669F4C1C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3340" y="1967058"/>
            <a:ext cx="3246072" cy="3246074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201C431-44BA-FA47-87A0-8AAE1BD8C88F}"/>
              </a:ext>
            </a:extLst>
          </p:cNvPr>
          <p:cNvCxnSpPr/>
          <p:nvPr userDrawn="1"/>
        </p:nvCxnSpPr>
        <p:spPr>
          <a:xfrm>
            <a:off x="828000" y="6426000"/>
            <a:ext cx="0" cy="90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568375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9A97B-6C4F-8E4E-9A29-9D498D162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BC1E2-49D8-3D4E-9B44-B34217FC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512000"/>
            <a:ext cx="11113200" cy="4248001"/>
          </a:xfrm>
        </p:spPr>
        <p:txBody>
          <a:bodyPr/>
          <a:lstStyle>
            <a:lvl1pPr>
              <a:spcBef>
                <a:spcPts val="1000"/>
              </a:spcBef>
              <a:spcAft>
                <a:spcPts val="0"/>
              </a:spcAft>
              <a:defRPr/>
            </a:lvl1pPr>
            <a:lvl2pPr marL="180000">
              <a:spcBef>
                <a:spcPts val="1000"/>
              </a:spcBef>
              <a:spcAft>
                <a:spcPts val="0"/>
              </a:spcAft>
              <a:defRPr/>
            </a:lvl2pPr>
            <a:lvl3pPr>
              <a:spcBef>
                <a:spcPts val="500"/>
              </a:spcBef>
              <a:spcAft>
                <a:spcPts val="0"/>
              </a:spcAft>
              <a:defRPr/>
            </a:lvl3pPr>
            <a:lvl4pPr>
              <a:spcBef>
                <a:spcPts val="500"/>
              </a:spcBef>
              <a:spcAft>
                <a:spcPts val="0"/>
              </a:spcAft>
              <a:defRPr/>
            </a:lvl4pPr>
            <a:lvl5pPr>
              <a:spcBef>
                <a:spcPts val="500"/>
              </a:spcBef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44DB2-D3B5-DD42-ACBE-0554B92B57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8000" y="6356349"/>
            <a:ext cx="1440000" cy="180000"/>
          </a:xfrm>
        </p:spPr>
        <p:txBody>
          <a:bodyPr/>
          <a:lstStyle>
            <a:lvl1pPr>
              <a:defRPr sz="900"/>
            </a:lvl1pPr>
          </a:lstStyle>
          <a:p>
            <a:fld id="{BE3375AD-82ED-174C-BD8D-D63DC0E2B8A4}" type="datetime4">
              <a:rPr lang="en-GB" smtClean="0"/>
              <a:pPr/>
              <a:t>06 December 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57B50A-0C67-8445-B138-88CF53733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97A6CAE0-687B-D44E-98DD-6E2AB2CF1B4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WHO logo">
            <a:extLst>
              <a:ext uri="{FF2B5EF4-FFF2-40B4-BE49-F238E27FC236}">
                <a16:creationId xmlns:a16="http://schemas.microsoft.com/office/drawing/2014/main" id="{D16A8A7F-0CA0-E54B-8C95-9678C8CA8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2460" y="6145200"/>
            <a:ext cx="1399540" cy="429514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21F98C82-A6B0-354B-A7C7-EF79E5AC7C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5760001"/>
            <a:ext cx="9000000" cy="503999"/>
          </a:xfrm>
        </p:spPr>
        <p:txBody>
          <a:bodyPr anchor="b" anchorCtr="0"/>
          <a:lstStyle>
            <a:lvl1pPr>
              <a:spcAft>
                <a:spcPts val="0"/>
              </a:spcAft>
              <a:defRPr sz="900"/>
            </a:lvl1pPr>
          </a:lstStyle>
          <a:p>
            <a:pPr lvl="0"/>
            <a:r>
              <a:rPr lang="en-GB" dirty="0"/>
              <a:t>Source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583E01-4F79-CF41-A3FF-6E020D849BD9}"/>
              </a:ext>
            </a:extLst>
          </p:cNvPr>
          <p:cNvCxnSpPr/>
          <p:nvPr userDrawn="1"/>
        </p:nvCxnSpPr>
        <p:spPr>
          <a:xfrm>
            <a:off x="828000" y="6426000"/>
            <a:ext cx="0" cy="9000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029219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4051990"/>
      </p:ext>
    </p:extLst>
  </p:cSld>
  <p:clrMapOvr>
    <a:masterClrMapping/>
  </p:clrMapOvr>
  <p:hf hdr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17285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58061218"/>
      </p:ext>
    </p:extLst>
  </p:cSld>
  <p:clrMapOvr>
    <a:masterClrMapping/>
  </p:clrMapOvr>
  <p:hf hdr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833D55-99F0-44CC-B4AD-8CECEDA9FB01}" type="datetimeFigureOut">
              <a:rPr lang="en-US" smtClean="0"/>
              <a:pPr>
                <a:defRPr/>
              </a:pPr>
              <a:t>12/6/2023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E2CABC-92EC-4D3B-AF41-6C4BBE8B3E3E}" type="slidenum">
              <a:rPr lang="en-IE" smtClean="0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4620689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12624246"/>
      </p:ext>
    </p:extLst>
  </p:cSld>
  <p:clrMapOvr>
    <a:masterClrMapping/>
  </p:clrMapOvr>
  <p:hf hdr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83631977"/>
      </p:ext>
    </p:extLst>
  </p:cSld>
  <p:clrMapOvr>
    <a:masterClrMapping/>
  </p:clrMapOvr>
  <p:hf hdr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89887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18288286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lue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31"/>
          </p:nvPr>
        </p:nvSpPr>
        <p:spPr bwMode="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2"/>
          </p:nvPr>
        </p:nvSpPr>
        <p:spPr bwMode="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gray">
          <a:xfrm>
            <a:off x="479999" y="359999"/>
            <a:ext cx="8160000" cy="720000"/>
          </a:xfrm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28" name="Rectangle 27"/>
          <p:cNvSpPr/>
          <p:nvPr userDrawn="1"/>
        </p:nvSpPr>
        <p:spPr bwMode="gray">
          <a:xfrm>
            <a:off x="480005" y="1800002"/>
            <a:ext cx="6367841" cy="1424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479999" y="2143683"/>
            <a:ext cx="988484" cy="396000"/>
          </a:xfrm>
        </p:spPr>
        <p:txBody>
          <a:bodyPr/>
          <a:lstStyle>
            <a:lvl1pPr>
              <a:defRPr sz="2800" b="1"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01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707437" y="214368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7432736" y="214368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6" hasCustomPrompt="1"/>
          </p:nvPr>
        </p:nvSpPr>
        <p:spPr>
          <a:xfrm>
            <a:off x="479999" y="2877928"/>
            <a:ext cx="988484" cy="396000"/>
          </a:xfrm>
        </p:spPr>
        <p:txBody>
          <a:bodyPr/>
          <a:lstStyle>
            <a:lvl1pPr>
              <a:defRPr sz="2800" b="1"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02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1707437" y="287792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7432736" y="287792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479999" y="3612173"/>
            <a:ext cx="988484" cy="396000"/>
          </a:xfrm>
        </p:spPr>
        <p:txBody>
          <a:bodyPr/>
          <a:lstStyle>
            <a:lvl1pPr>
              <a:defRPr sz="2800" b="1"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03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1707437" y="361217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7432736" y="361217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2" hasCustomPrompt="1"/>
          </p:nvPr>
        </p:nvSpPr>
        <p:spPr>
          <a:xfrm>
            <a:off x="479999" y="4346418"/>
            <a:ext cx="988484" cy="396000"/>
          </a:xfrm>
        </p:spPr>
        <p:txBody>
          <a:bodyPr/>
          <a:lstStyle>
            <a:lvl1pPr>
              <a:defRPr sz="2800" b="1"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04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3" hasCustomPrompt="1"/>
          </p:nvPr>
        </p:nvSpPr>
        <p:spPr>
          <a:xfrm>
            <a:off x="1707437" y="434641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44" hasCustomPrompt="1"/>
          </p:nvPr>
        </p:nvSpPr>
        <p:spPr>
          <a:xfrm>
            <a:off x="7432736" y="434641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45" hasCustomPrompt="1"/>
          </p:nvPr>
        </p:nvSpPr>
        <p:spPr>
          <a:xfrm>
            <a:off x="479999" y="5080663"/>
            <a:ext cx="988484" cy="396000"/>
          </a:xfrm>
        </p:spPr>
        <p:txBody>
          <a:bodyPr/>
          <a:lstStyle>
            <a:lvl1pPr>
              <a:defRPr sz="2800" b="1"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05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6" hasCustomPrompt="1"/>
          </p:nvPr>
        </p:nvSpPr>
        <p:spPr>
          <a:xfrm>
            <a:off x="1707437" y="508066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7432736" y="508066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8" hasCustomPrompt="1"/>
          </p:nvPr>
        </p:nvSpPr>
        <p:spPr>
          <a:xfrm>
            <a:off x="479999" y="5814910"/>
            <a:ext cx="988484" cy="396000"/>
          </a:xfrm>
        </p:spPr>
        <p:txBody>
          <a:bodyPr/>
          <a:lstStyle>
            <a:lvl1pPr>
              <a:defRPr sz="2800" b="1"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06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49" hasCustomPrompt="1"/>
          </p:nvPr>
        </p:nvSpPr>
        <p:spPr>
          <a:xfrm>
            <a:off x="1707437" y="5814910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50" hasCustomPrompt="1"/>
          </p:nvPr>
        </p:nvSpPr>
        <p:spPr>
          <a:xfrm>
            <a:off x="7432736" y="5814910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9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49531385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84458615"/>
      </p:ext>
    </p:extLst>
  </p:cSld>
  <p:clrMapOvr>
    <a:masterClrMapping/>
  </p:clrMapOvr>
  <p:hf hdr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25089200"/>
      </p:ext>
    </p:extLst>
  </p:cSld>
  <p:clrMapOvr>
    <a:masterClrMapping/>
  </p:clrMapOvr>
  <p:hf hdr="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49773379"/>
      </p:ext>
    </p:extLst>
  </p:cSld>
  <p:clrMapOvr>
    <a:masterClrMapping/>
  </p:clrMapOvr>
  <p:hf hdr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53798621"/>
      </p:ext>
    </p:extLst>
  </p:cSld>
  <p:clrMapOvr>
    <a:masterClrMapping/>
  </p:clrMapOvr>
  <p:hf hdr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99371856"/>
      </p:ext>
    </p:extLst>
  </p:cSld>
  <p:clrMapOvr>
    <a:masterClrMapping/>
  </p:clrMapOvr>
  <p:hf hdr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79509386"/>
      </p:ext>
    </p:extLst>
  </p:cSld>
  <p:clrMapOvr>
    <a:masterClrMapping/>
  </p:clrMapOvr>
  <p:hf hdr="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10050003"/>
      </p:ext>
    </p:extLst>
  </p:cSld>
  <p:clrMapOvr>
    <a:masterClrMapping/>
  </p:clrMapOvr>
  <p:hf hdr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08112814"/>
      </p:ext>
    </p:extLst>
  </p:cSld>
  <p:clrMapOvr>
    <a:masterClrMapping/>
  </p:clrMapOvr>
  <p:hf hdr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01140304"/>
      </p:ext>
    </p:extLst>
  </p:cSld>
  <p:clrMapOvr>
    <a:masterClrMapping/>
  </p:clrMapOvr>
  <p:hf hdr="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8AC588-F0FB-B393-FBAE-92C25F731BB0}"/>
              </a:ext>
            </a:extLst>
          </p:cNvPr>
          <p:cNvSpPr/>
          <p:nvPr userDrawn="1"/>
        </p:nvSpPr>
        <p:spPr>
          <a:xfrm>
            <a:off x="9134764" y="101600"/>
            <a:ext cx="24384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C59AF6BF-E8C6-63EB-D604-AE0CA230AF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784" y="96966"/>
            <a:ext cx="1607556" cy="87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970491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7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9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91837155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85664244"/>
      </p:ext>
    </p:extLst>
  </p:cSld>
  <p:clrMapOvr>
    <a:masterClrMapping/>
  </p:clrMapOvr>
  <p:hf hdr="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45345618"/>
      </p:ext>
    </p:extLst>
  </p:cSld>
  <p:clrMapOvr>
    <a:masterClrMapping/>
  </p:clrMapOvr>
  <p:hf hdr="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18552962"/>
      </p:ext>
    </p:extLst>
  </p:cSld>
  <p:clrMapOvr>
    <a:masterClrMapping/>
  </p:clrMapOvr>
  <p:hf hdr="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9675709"/>
      </p:ext>
    </p:extLst>
  </p:cSld>
  <p:clrMapOvr>
    <a:masterClrMapping/>
  </p:clrMapOvr>
  <p:hf hdr="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04" y="1800000"/>
            <a:ext cx="11232001" cy="423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485" y="1188009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00" y="6293657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698572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9999" y="1800000"/>
            <a:ext cx="5472000" cy="423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00" y="6293657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485" y="1188009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385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oxe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>
          <a:xfrm>
            <a:off x="480004" y="6588208"/>
            <a:ext cx="790001" cy="180000"/>
          </a:xfrm>
          <a:prstGeom prst="rect">
            <a:avLst/>
          </a:prstGeom>
        </p:spPr>
        <p:txBody>
          <a:bodyPr/>
          <a:lstStyle/>
          <a:p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00" y="6293657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>
          <a:xfrm>
            <a:off x="479999" y="2160000"/>
            <a:ext cx="5472000" cy="387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>
          <a:xfrm>
            <a:off x="6234364" y="2160000"/>
            <a:ext cx="5472000" cy="387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485" y="1188009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480004" y="1800000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8"/>
          </p:nvPr>
        </p:nvSpPr>
        <p:spPr>
          <a:xfrm>
            <a:off x="6234365" y="1800000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913695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e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00" y="6293657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>
          <a:xfrm>
            <a:off x="479999" y="21600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>
          <a:xfrm>
            <a:off x="6234364" y="21600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480004" y="1800000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8"/>
          </p:nvPr>
        </p:nvSpPr>
        <p:spPr>
          <a:xfrm>
            <a:off x="6234365" y="1800000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485" y="1188009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sz="half" idx="30"/>
          </p:nvPr>
        </p:nvSpPr>
        <p:spPr>
          <a:xfrm>
            <a:off x="479999" y="43812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8" name="Content Placeholder 3"/>
          <p:cNvSpPr>
            <a:spLocks noGrp="1"/>
          </p:cNvSpPr>
          <p:nvPr>
            <p:ph sz="half" idx="34"/>
          </p:nvPr>
        </p:nvSpPr>
        <p:spPr>
          <a:xfrm>
            <a:off x="6234364" y="43812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35"/>
          </p:nvPr>
        </p:nvSpPr>
        <p:spPr>
          <a:xfrm>
            <a:off x="480004" y="4039524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36"/>
          </p:nvPr>
        </p:nvSpPr>
        <p:spPr>
          <a:xfrm>
            <a:off x="6234365" y="4039524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178072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00" y="6293657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>
          <a:xfrm>
            <a:off x="479999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479999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29"/>
          </p:nvPr>
        </p:nvSpPr>
        <p:spPr>
          <a:xfrm>
            <a:off x="4317181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30"/>
          </p:nvPr>
        </p:nvSpPr>
        <p:spPr>
          <a:xfrm>
            <a:off x="4317181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31"/>
          </p:nvPr>
        </p:nvSpPr>
        <p:spPr>
          <a:xfrm>
            <a:off x="8154364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2"/>
          </p:nvPr>
        </p:nvSpPr>
        <p:spPr>
          <a:xfrm>
            <a:off x="8154364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485" y="1188009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37787326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/ Text righ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00" y="6293657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485" y="1188009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743832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rgbClr val="0074A2"/>
          </a:solidFill>
        </p:spPr>
        <p:txBody>
          <a:bodyPr bIns="1980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anchor="ctr">
            <a:noAutofit/>
          </a:bodyPr>
          <a:lstStyle>
            <a:lvl1pPr>
              <a:defRPr sz="1000" b="0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Name of Author  |  Function | Division | Country 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7460682" y="488563"/>
            <a:ext cx="4230495" cy="11124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  <p:sp>
        <p:nvSpPr>
          <p:cNvPr id="37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6476048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bg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www.who.int</a:t>
            </a:r>
          </a:p>
        </p:txBody>
      </p:sp>
      <p:sp>
        <p:nvSpPr>
          <p:cNvPr id="3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360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 bwMode="gray">
          <a:xfrm>
            <a:off x="6" y="4482000"/>
            <a:ext cx="12191999" cy="1656000"/>
          </a:xfrm>
          <a:solidFill>
            <a:schemeClr val="tx2">
              <a:alpha val="90000"/>
            </a:schemeClr>
          </a:solidFill>
        </p:spPr>
        <p:txBody>
          <a:bodyPr lIns="360000" tIns="216000" rIns="360000" bIns="216000" numCol="3"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14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GB" noProof="0"/>
          </a:p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8284721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4364" y="1800000"/>
            <a:ext cx="5472000" cy="4237200"/>
          </a:xfrm>
          <a:solidFill>
            <a:srgbClr val="009CDE"/>
          </a:solidFill>
        </p:spPr>
        <p:txBody>
          <a:bodyPr lIns="144000" tIns="144000" rIns="144000" bIns="144000"/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00" y="6293657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485" y="1188009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07167828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479999" y="1800000"/>
            <a:ext cx="11226364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00" y="6293657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485" y="1188009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30413041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Intro large Tex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/>
          <p:cNvSpPr>
            <a:spLocks noGrp="1"/>
          </p:cNvSpPr>
          <p:nvPr>
            <p:ph type="dt" sz="half" idx="14"/>
          </p:nvPr>
        </p:nvSpPr>
        <p:spPr>
          <a:xfrm>
            <a:off x="480004" y="6588208"/>
            <a:ext cx="790001" cy="18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5"/>
          </p:nvPr>
        </p:nvSpPr>
        <p:spPr>
          <a:noFill/>
        </p:spPr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>
          <a:noFill/>
        </p:spPr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00" y="6293657"/>
            <a:ext cx="11226365" cy="208579"/>
          </a:xfrm>
          <a:noFill/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485" y="1188009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80000" y="1800000"/>
            <a:ext cx="11226365" cy="4237200"/>
          </a:xfrm>
          <a:noFill/>
        </p:spPr>
        <p:txBody>
          <a:bodyPr lIns="0" tIns="0" rIns="0" bIns="0"/>
          <a:lstStyle>
            <a:lvl1pPr>
              <a:lnSpc>
                <a:spcPct val="110000"/>
              </a:lnSpc>
              <a:defRPr sz="1400" b="1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3614421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Intro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0" y="4"/>
            <a:ext cx="12192000" cy="6857999"/>
          </a:xfrm>
          <a:solidFill>
            <a:schemeClr val="bg1"/>
          </a:solidFill>
        </p:spPr>
        <p:txBody>
          <a:bodyPr wrap="square" tIns="1980000" bIns="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6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picture, then arrange object (send to back)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 bwMode="gray">
          <a:xfrm>
            <a:off x="3" y="1800000"/>
            <a:ext cx="4279900" cy="1649446"/>
          </a:xfrm>
          <a:solidFill>
            <a:schemeClr val="tx2">
              <a:alpha val="90000"/>
            </a:schemeClr>
          </a:solidFill>
        </p:spPr>
        <p:txBody>
          <a:bodyPr lIns="360000" tIns="180000" rIns="360000" bIns="180000">
            <a:noAutofit/>
          </a:bodyPr>
          <a:lstStyle>
            <a:lvl1pPr>
              <a:defRPr sz="2800" b="1">
                <a:solidFill>
                  <a:schemeClr val="bg1"/>
                </a:solidFill>
                <a:latin typeface="+mj-lt"/>
              </a:defRPr>
            </a:lvl1pPr>
            <a:lvl2pPr marL="541338" indent="-274638">
              <a:buClr>
                <a:schemeClr val="bg1"/>
              </a:buClr>
              <a:defRPr sz="2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 bwMode="gray">
          <a:xfrm>
            <a:off x="479999" y="6588208"/>
            <a:ext cx="2264608" cy="1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|     Title of the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480000" y="6293657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9071164" y="371958"/>
            <a:ext cx="2635200" cy="6948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149617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hite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31"/>
          </p:nvPr>
        </p:nvSpPr>
        <p:spPr bwMode="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2"/>
          </p:nvPr>
        </p:nvSpPr>
        <p:spPr bwMode="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8" name="Rectangle 27"/>
          <p:cNvSpPr/>
          <p:nvPr userDrawn="1"/>
        </p:nvSpPr>
        <p:spPr bwMode="gray">
          <a:xfrm>
            <a:off x="480005" y="1800002"/>
            <a:ext cx="6367841" cy="1424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479999" y="2143683"/>
            <a:ext cx="988484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01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707437" y="214368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7432736" y="214368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6" hasCustomPrompt="1"/>
          </p:nvPr>
        </p:nvSpPr>
        <p:spPr>
          <a:xfrm>
            <a:off x="479999" y="2877928"/>
            <a:ext cx="988484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02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1707437" y="287792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7432736" y="287792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479999" y="3612173"/>
            <a:ext cx="988484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03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1707437" y="361217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7432736" y="361217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2" hasCustomPrompt="1"/>
          </p:nvPr>
        </p:nvSpPr>
        <p:spPr>
          <a:xfrm>
            <a:off x="479999" y="4346418"/>
            <a:ext cx="988484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04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3" hasCustomPrompt="1"/>
          </p:nvPr>
        </p:nvSpPr>
        <p:spPr>
          <a:xfrm>
            <a:off x="1707437" y="434641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44" hasCustomPrompt="1"/>
          </p:nvPr>
        </p:nvSpPr>
        <p:spPr>
          <a:xfrm>
            <a:off x="7432736" y="434641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45" hasCustomPrompt="1"/>
          </p:nvPr>
        </p:nvSpPr>
        <p:spPr>
          <a:xfrm>
            <a:off x="479999" y="5080663"/>
            <a:ext cx="988484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05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6" hasCustomPrompt="1"/>
          </p:nvPr>
        </p:nvSpPr>
        <p:spPr>
          <a:xfrm>
            <a:off x="1707437" y="508066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7432736" y="508066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8" hasCustomPrompt="1"/>
          </p:nvPr>
        </p:nvSpPr>
        <p:spPr>
          <a:xfrm>
            <a:off x="479999" y="5814910"/>
            <a:ext cx="988484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06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49" hasCustomPrompt="1"/>
          </p:nvPr>
        </p:nvSpPr>
        <p:spPr>
          <a:xfrm>
            <a:off x="1707437" y="5814910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50" hasCustomPrompt="1"/>
          </p:nvPr>
        </p:nvSpPr>
        <p:spPr>
          <a:xfrm>
            <a:off x="7432736" y="5814910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485" y="1188009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41956621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80000" y="6293657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80485" y="1188009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6310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6"/>
                </a:solidFill>
              </a:defRPr>
            </a:lvl1pPr>
          </a:lstStyle>
          <a:p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 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Name of Author  |  Function | Division | Country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6" y="4482000"/>
            <a:ext cx="12191999" cy="1656000"/>
          </a:xfrm>
          <a:solidFill>
            <a:schemeClr val="tx2">
              <a:alpha val="90000"/>
            </a:schemeClr>
          </a:solidFill>
        </p:spPr>
        <p:txBody>
          <a:bodyPr lIns="360000" tIns="216000" rIns="360000" bIns="216000" numCol="3"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14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GB" noProof="0"/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7460682" y="488563"/>
            <a:ext cx="4230495" cy="11124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  <p:sp>
        <p:nvSpPr>
          <p:cNvPr id="37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6476048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www.who.int</a:t>
            </a:r>
          </a:p>
        </p:txBody>
      </p:sp>
      <p:sp>
        <p:nvSpPr>
          <p:cNvPr id="3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360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rgbClr val="0092CC"/>
                </a:solidFill>
                <a:latin typeface="+mj-lt"/>
              </a:defRPr>
            </a:lvl1pPr>
          </a:lstStyle>
          <a:p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3725424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/>
          </a:solidFill>
        </p:spPr>
        <p:txBody>
          <a:bodyPr bIns="122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 baseline="0">
                <a:solidFill>
                  <a:schemeClr val="accent6"/>
                </a:solidFill>
              </a:defRPr>
            </a:lvl1pPr>
          </a:lstStyle>
          <a:p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 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  <a:p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85184"/>
            <a:ext cx="7344000" cy="1119158"/>
          </a:xfrm>
          <a:noFill/>
        </p:spPr>
        <p:txBody>
          <a:bodyPr lIns="360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rgbClr val="0092CC"/>
                </a:solidFill>
                <a:latin typeface="+mj-lt"/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>
          <a:xfrm>
            <a:off x="480000" y="6507006"/>
            <a:ext cx="5971600" cy="247650"/>
          </a:xfrm>
        </p:spPr>
        <p:txBody>
          <a:bodyPr lIns="0"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Name of Author  |  Function | Division | Country </a:t>
            </a:r>
          </a:p>
        </p:txBody>
      </p:sp>
      <p:sp>
        <p:nvSpPr>
          <p:cNvPr id="90" name="Text Placeholder 35"/>
          <p:cNvSpPr>
            <a:spLocks noGrp="1"/>
          </p:cNvSpPr>
          <p:nvPr>
            <p:ph type="body" sz="quarter" idx="16" hasCustomPrompt="1"/>
          </p:nvPr>
        </p:nvSpPr>
        <p:spPr>
          <a:xfrm>
            <a:off x="9495913" y="6476048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www.who.int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" y="4482001"/>
            <a:ext cx="12191999" cy="1656000"/>
          </a:xfrm>
          <a:solidFill>
            <a:schemeClr val="tx2"/>
          </a:solidFill>
        </p:spPr>
        <p:txBody>
          <a:bodyPr lIns="360000" tIns="360000" rIns="360000" bIns="828000" anchor="b">
            <a:noAutofit/>
          </a:bodyPr>
          <a:lstStyle>
            <a:lvl1pPr marL="0" indent="0" algn="l">
              <a:lnSpc>
                <a:spcPct val="90000"/>
              </a:lnSpc>
              <a:buNone/>
              <a:defRPr sz="24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Master subtitle style</a:t>
            </a:r>
          </a:p>
        </p:txBody>
      </p:sp>
      <p:sp>
        <p:nvSpPr>
          <p:cNvPr id="62" name="Text Placeholder 35"/>
          <p:cNvSpPr>
            <a:spLocks noGrp="1"/>
          </p:cNvSpPr>
          <p:nvPr>
            <p:ph type="body" sz="quarter" idx="15" hasCustomPrompt="1"/>
          </p:nvPr>
        </p:nvSpPr>
        <p:spPr>
          <a:xfrm>
            <a:off x="479999" y="5440855"/>
            <a:ext cx="11211172" cy="288000"/>
          </a:xfrm>
          <a:noFill/>
        </p:spPr>
        <p:txBody>
          <a:bodyPr lIns="0" rIns="90000">
            <a:noAutofit/>
          </a:bodyPr>
          <a:lstStyle>
            <a:lvl1pPr algn="l">
              <a:defRPr sz="16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Date</a:t>
            </a:r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7460682" y="485184"/>
            <a:ext cx="4230495" cy="11124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76624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|     Title of the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80000" y="6293655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80485" y="1188007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24906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ADE33CE-9040-4622-8FBD-0AB90D6AA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48215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1784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4833D55-99F0-44CC-B4AD-8CECEDA9FB01}" type="datetimeFigureOut">
              <a:rPr lang="en-US"/>
              <a:pPr>
                <a:defRPr/>
              </a:pPr>
              <a:t>12/6/2023</a:t>
            </a:fld>
            <a:endParaRPr lang="en-I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5E2CABC-92EC-4D3B-AF41-6C4BBE8B3E3E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960674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45651364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invGray">
          <a:xfrm>
            <a:off x="480004" y="1800000"/>
            <a:ext cx="11232001" cy="423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9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7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6529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3200354"/>
      </p:ext>
    </p:extLst>
  </p:cSld>
  <p:clrMapOvr>
    <a:masterClrMapping/>
  </p:clrMapOvr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21818557"/>
      </p:ext>
    </p:extLst>
  </p:cSld>
  <p:clrMapOvr>
    <a:masterClrMapping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35625880"/>
      </p:ext>
    </p:extLst>
  </p:cSld>
  <p:clrMapOvr>
    <a:masterClrMapping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30068579"/>
      </p:ext>
    </p:extLst>
  </p:cSld>
  <p:clrMapOvr>
    <a:masterClrMapping/>
  </p:clrMapOvr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47972623"/>
      </p:ext>
    </p:extLst>
  </p:cSld>
  <p:clrMapOvr>
    <a:masterClrMapping/>
  </p:clrMapOvr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8AC588-F0FB-B393-FBAE-92C25F731BB0}"/>
              </a:ext>
            </a:extLst>
          </p:cNvPr>
          <p:cNvSpPr/>
          <p:nvPr userDrawn="1"/>
        </p:nvSpPr>
        <p:spPr>
          <a:xfrm>
            <a:off x="9134764" y="101600"/>
            <a:ext cx="24384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C59AF6BF-E8C6-63EB-D604-AE0CA230AF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784" y="96966"/>
            <a:ext cx="1607556" cy="87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30812"/>
      </p:ext>
    </p:extLst>
  </p:cSld>
  <p:clrMapOvr>
    <a:masterClrMapping/>
  </p:clrMapOvr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8622247"/>
      </p:ext>
    </p:extLst>
  </p:cSld>
  <p:clrMapOvr>
    <a:masterClrMapping/>
  </p:clrMapOvr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21559735"/>
      </p:ext>
    </p:extLst>
  </p:cSld>
  <p:clrMapOvr>
    <a:masterClrMapping/>
  </p:clrMapOvr>
  <p:hf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49600263"/>
      </p:ext>
    </p:extLst>
  </p:cSld>
  <p:clrMapOvr>
    <a:masterClrMapping/>
  </p:clrMapOvr>
  <p:hf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78852208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invGray">
          <a:xfrm>
            <a:off x="479999" y="1800000"/>
            <a:ext cx="5472000" cy="423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7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9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3676398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04" y="1800000"/>
            <a:ext cx="11232001" cy="423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485" y="1188009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00" y="6293657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099248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9999" y="1800000"/>
            <a:ext cx="5472000" cy="423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00" y="6293657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485" y="1188009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633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oxe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>
          <a:xfrm>
            <a:off x="480004" y="6588208"/>
            <a:ext cx="790001" cy="180000"/>
          </a:xfrm>
          <a:prstGeom prst="rect">
            <a:avLst/>
          </a:prstGeom>
        </p:spPr>
        <p:txBody>
          <a:bodyPr/>
          <a:lstStyle/>
          <a:p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00" y="6293657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>
          <a:xfrm>
            <a:off x="479999" y="2160000"/>
            <a:ext cx="5472000" cy="387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>
          <a:xfrm>
            <a:off x="6234364" y="2160000"/>
            <a:ext cx="5472000" cy="387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485" y="1188009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480004" y="1800000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8"/>
          </p:nvPr>
        </p:nvSpPr>
        <p:spPr>
          <a:xfrm>
            <a:off x="6234365" y="1800000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21904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e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00" y="6293657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>
          <a:xfrm>
            <a:off x="479999" y="21600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>
          <a:xfrm>
            <a:off x="6234364" y="21600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480004" y="1800000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8"/>
          </p:nvPr>
        </p:nvSpPr>
        <p:spPr>
          <a:xfrm>
            <a:off x="6234365" y="1800000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485" y="1188009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sz="half" idx="30"/>
          </p:nvPr>
        </p:nvSpPr>
        <p:spPr>
          <a:xfrm>
            <a:off x="479999" y="43812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8" name="Content Placeholder 3"/>
          <p:cNvSpPr>
            <a:spLocks noGrp="1"/>
          </p:cNvSpPr>
          <p:nvPr>
            <p:ph sz="half" idx="34"/>
          </p:nvPr>
        </p:nvSpPr>
        <p:spPr>
          <a:xfrm>
            <a:off x="6234364" y="43812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35"/>
          </p:nvPr>
        </p:nvSpPr>
        <p:spPr>
          <a:xfrm>
            <a:off x="480004" y="4039524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36"/>
          </p:nvPr>
        </p:nvSpPr>
        <p:spPr>
          <a:xfrm>
            <a:off x="6234365" y="4039524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46973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00" y="6293657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>
          <a:xfrm>
            <a:off x="479999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479999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29"/>
          </p:nvPr>
        </p:nvSpPr>
        <p:spPr>
          <a:xfrm>
            <a:off x="4317181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30"/>
          </p:nvPr>
        </p:nvSpPr>
        <p:spPr>
          <a:xfrm>
            <a:off x="4317181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31"/>
          </p:nvPr>
        </p:nvSpPr>
        <p:spPr>
          <a:xfrm>
            <a:off x="8154364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2"/>
          </p:nvPr>
        </p:nvSpPr>
        <p:spPr>
          <a:xfrm>
            <a:off x="8154364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485" y="1188009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3073335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/ Text righ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00" y="6293657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485" y="1188009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4945628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4364" y="1800000"/>
            <a:ext cx="5472000" cy="4237200"/>
          </a:xfrm>
          <a:solidFill>
            <a:srgbClr val="009CDE"/>
          </a:solidFill>
        </p:spPr>
        <p:txBody>
          <a:bodyPr lIns="144000" tIns="144000" rIns="144000" bIns="144000"/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00" y="6293657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485" y="1188009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1771502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479999" y="1800000"/>
            <a:ext cx="11226364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00" y="6293657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485" y="1188009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622891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Intro large Tex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/>
          <p:cNvSpPr>
            <a:spLocks noGrp="1"/>
          </p:cNvSpPr>
          <p:nvPr>
            <p:ph type="dt" sz="half" idx="14"/>
          </p:nvPr>
        </p:nvSpPr>
        <p:spPr>
          <a:xfrm>
            <a:off x="480004" y="6588208"/>
            <a:ext cx="790001" cy="18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5"/>
          </p:nvPr>
        </p:nvSpPr>
        <p:spPr>
          <a:noFill/>
        </p:spPr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>
          <a:noFill/>
        </p:spPr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00" y="6293657"/>
            <a:ext cx="11226365" cy="208579"/>
          </a:xfrm>
          <a:noFill/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485" y="1188009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80000" y="1800000"/>
            <a:ext cx="11226365" cy="4237200"/>
          </a:xfrm>
          <a:noFill/>
        </p:spPr>
        <p:txBody>
          <a:bodyPr lIns="0" tIns="0" rIns="0" bIns="0"/>
          <a:lstStyle>
            <a:lvl1pPr>
              <a:lnSpc>
                <a:spcPct val="110000"/>
              </a:lnSpc>
              <a:defRPr sz="1400" b="1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780775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Intro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0" y="4"/>
            <a:ext cx="12192000" cy="6857999"/>
          </a:xfrm>
          <a:solidFill>
            <a:schemeClr val="bg1"/>
          </a:solidFill>
        </p:spPr>
        <p:txBody>
          <a:bodyPr wrap="square" tIns="1980000" bIns="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6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picture, then arrange object (send to back)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 bwMode="gray">
          <a:xfrm>
            <a:off x="3" y="1800000"/>
            <a:ext cx="4279900" cy="1649446"/>
          </a:xfrm>
          <a:solidFill>
            <a:schemeClr val="tx2">
              <a:alpha val="90000"/>
            </a:schemeClr>
          </a:solidFill>
        </p:spPr>
        <p:txBody>
          <a:bodyPr lIns="360000" tIns="180000" rIns="360000" bIns="180000">
            <a:noAutofit/>
          </a:bodyPr>
          <a:lstStyle>
            <a:lvl1pPr>
              <a:defRPr sz="2800" b="1">
                <a:solidFill>
                  <a:schemeClr val="bg1"/>
                </a:solidFill>
                <a:latin typeface="+mj-lt"/>
              </a:defRPr>
            </a:lvl1pPr>
            <a:lvl2pPr marL="541338" indent="-274638">
              <a:buClr>
                <a:schemeClr val="bg1"/>
              </a:buClr>
              <a:defRPr sz="2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 bwMode="gray">
          <a:xfrm>
            <a:off x="479999" y="6588208"/>
            <a:ext cx="2264608" cy="1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|     Title of the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480000" y="6293657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9071164" y="371958"/>
            <a:ext cx="2635200" cy="6948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6720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7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387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387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9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80004" y="1800000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0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45300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hite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31"/>
          </p:nvPr>
        </p:nvSpPr>
        <p:spPr bwMode="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2"/>
          </p:nvPr>
        </p:nvSpPr>
        <p:spPr bwMode="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8" name="Rectangle 27"/>
          <p:cNvSpPr/>
          <p:nvPr userDrawn="1"/>
        </p:nvSpPr>
        <p:spPr bwMode="gray">
          <a:xfrm>
            <a:off x="480005" y="1800002"/>
            <a:ext cx="6367841" cy="1424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479999" y="2143683"/>
            <a:ext cx="988484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01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707437" y="214368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7432736" y="214368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6" hasCustomPrompt="1"/>
          </p:nvPr>
        </p:nvSpPr>
        <p:spPr>
          <a:xfrm>
            <a:off x="479999" y="2877928"/>
            <a:ext cx="988484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02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1707437" y="287792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7432736" y="287792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479999" y="3612173"/>
            <a:ext cx="988484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03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1707437" y="361217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7432736" y="361217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2" hasCustomPrompt="1"/>
          </p:nvPr>
        </p:nvSpPr>
        <p:spPr>
          <a:xfrm>
            <a:off x="479999" y="4346418"/>
            <a:ext cx="988484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04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3" hasCustomPrompt="1"/>
          </p:nvPr>
        </p:nvSpPr>
        <p:spPr>
          <a:xfrm>
            <a:off x="1707437" y="434641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44" hasCustomPrompt="1"/>
          </p:nvPr>
        </p:nvSpPr>
        <p:spPr>
          <a:xfrm>
            <a:off x="7432736" y="434641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45" hasCustomPrompt="1"/>
          </p:nvPr>
        </p:nvSpPr>
        <p:spPr>
          <a:xfrm>
            <a:off x="479999" y="5080663"/>
            <a:ext cx="988484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05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6" hasCustomPrompt="1"/>
          </p:nvPr>
        </p:nvSpPr>
        <p:spPr>
          <a:xfrm>
            <a:off x="1707437" y="508066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7432736" y="508066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8" hasCustomPrompt="1"/>
          </p:nvPr>
        </p:nvSpPr>
        <p:spPr>
          <a:xfrm>
            <a:off x="479999" y="5814910"/>
            <a:ext cx="988484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06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49" hasCustomPrompt="1"/>
          </p:nvPr>
        </p:nvSpPr>
        <p:spPr>
          <a:xfrm>
            <a:off x="1707437" y="5814910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50" hasCustomPrompt="1"/>
          </p:nvPr>
        </p:nvSpPr>
        <p:spPr>
          <a:xfrm>
            <a:off x="7432736" y="5814910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485" y="1188009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2285451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80000" y="6293657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80485" y="1188009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05354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6"/>
                </a:solidFill>
              </a:defRPr>
            </a:lvl1pPr>
          </a:lstStyle>
          <a:p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 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Name of Author  |  Function | Division | Country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6" y="4482000"/>
            <a:ext cx="12191999" cy="1656000"/>
          </a:xfrm>
          <a:solidFill>
            <a:schemeClr val="tx2">
              <a:alpha val="90000"/>
            </a:schemeClr>
          </a:solidFill>
        </p:spPr>
        <p:txBody>
          <a:bodyPr lIns="360000" tIns="216000" rIns="360000" bIns="216000" numCol="3"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14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GB" noProof="0"/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7460682" y="488563"/>
            <a:ext cx="4230495" cy="11124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  <p:sp>
        <p:nvSpPr>
          <p:cNvPr id="37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6476048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www.who.int</a:t>
            </a:r>
          </a:p>
        </p:txBody>
      </p:sp>
      <p:sp>
        <p:nvSpPr>
          <p:cNvPr id="3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360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rgbClr val="0092CC"/>
                </a:solidFill>
                <a:latin typeface="+mj-lt"/>
              </a:defRPr>
            </a:lvl1pPr>
          </a:lstStyle>
          <a:p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64855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/>
          </a:solidFill>
        </p:spPr>
        <p:txBody>
          <a:bodyPr bIns="122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 baseline="0">
                <a:solidFill>
                  <a:schemeClr val="accent6"/>
                </a:solidFill>
              </a:defRPr>
            </a:lvl1pPr>
          </a:lstStyle>
          <a:p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 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  <a:p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85184"/>
            <a:ext cx="7344000" cy="1119158"/>
          </a:xfrm>
          <a:noFill/>
        </p:spPr>
        <p:txBody>
          <a:bodyPr lIns="360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rgbClr val="0092CC"/>
                </a:solidFill>
                <a:latin typeface="+mj-lt"/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>
          <a:xfrm>
            <a:off x="480000" y="6507006"/>
            <a:ext cx="5971600" cy="247650"/>
          </a:xfrm>
        </p:spPr>
        <p:txBody>
          <a:bodyPr lIns="0"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Name of Author  |  Function | Division | Country </a:t>
            </a:r>
          </a:p>
        </p:txBody>
      </p:sp>
      <p:sp>
        <p:nvSpPr>
          <p:cNvPr id="90" name="Text Placeholder 35"/>
          <p:cNvSpPr>
            <a:spLocks noGrp="1"/>
          </p:cNvSpPr>
          <p:nvPr>
            <p:ph type="body" sz="quarter" idx="16" hasCustomPrompt="1"/>
          </p:nvPr>
        </p:nvSpPr>
        <p:spPr>
          <a:xfrm>
            <a:off x="9495913" y="6476048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www.who.int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" y="4482001"/>
            <a:ext cx="12191999" cy="1656000"/>
          </a:xfrm>
          <a:solidFill>
            <a:schemeClr val="tx2"/>
          </a:solidFill>
        </p:spPr>
        <p:txBody>
          <a:bodyPr lIns="360000" tIns="360000" rIns="360000" bIns="828000" anchor="b">
            <a:noAutofit/>
          </a:bodyPr>
          <a:lstStyle>
            <a:lvl1pPr marL="0" indent="0" algn="l">
              <a:lnSpc>
                <a:spcPct val="90000"/>
              </a:lnSpc>
              <a:buNone/>
              <a:defRPr sz="24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Master subtitle style</a:t>
            </a:r>
          </a:p>
        </p:txBody>
      </p:sp>
      <p:sp>
        <p:nvSpPr>
          <p:cNvPr id="62" name="Text Placeholder 35"/>
          <p:cNvSpPr>
            <a:spLocks noGrp="1"/>
          </p:cNvSpPr>
          <p:nvPr>
            <p:ph type="body" sz="quarter" idx="15" hasCustomPrompt="1"/>
          </p:nvPr>
        </p:nvSpPr>
        <p:spPr>
          <a:xfrm>
            <a:off x="479999" y="5440855"/>
            <a:ext cx="11211172" cy="288000"/>
          </a:xfrm>
          <a:noFill/>
        </p:spPr>
        <p:txBody>
          <a:bodyPr lIns="0" rIns="90000">
            <a:noAutofit/>
          </a:bodyPr>
          <a:lstStyle>
            <a:lvl1pPr algn="l">
              <a:defRPr sz="16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Date</a:t>
            </a:r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7460682" y="485184"/>
            <a:ext cx="4230495" cy="11124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62925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7" descr="WHO-EURO-EN-W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01" y="6003926"/>
            <a:ext cx="2341033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4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836614"/>
            <a:ext cx="10363200" cy="1470025"/>
          </a:xfrm>
        </p:spPr>
        <p:txBody>
          <a:bodyPr/>
          <a:lstStyle>
            <a:lvl1pPr algn="ctr">
              <a:defRPr sz="4000"/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514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2420938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FB093F-F4E1-4AE7-A1C7-2B62774BC078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fld id="{07D5AB89-5E45-4ED0-9B4F-3497B82DF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9382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2784" y="1412876"/>
            <a:ext cx="10479616" cy="36723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FB093F-F4E1-4AE7-A1C7-2B62774BC078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3583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FB093F-F4E1-4AE7-A1C7-2B62774BC078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fld id="{07D5AB89-5E45-4ED0-9B4F-3497B82DF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0292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446" y="908720"/>
            <a:ext cx="5137149" cy="4713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32" y="836712"/>
            <a:ext cx="5139267" cy="4713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FB093F-F4E1-4AE7-A1C7-2B62774BC078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fld id="{07D5AB89-5E45-4ED0-9B4F-3497B82DF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1548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FB093F-F4E1-4AE7-A1C7-2B62774BC078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fld id="{07D5AB89-5E45-4ED0-9B4F-3497B82DF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1525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7" descr="WHO-EURO-EN-W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01" y="6003926"/>
            <a:ext cx="2341033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FB093F-F4E1-4AE7-A1C7-2B62774BC078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fld id="{07D5AB89-5E45-4ED0-9B4F-3497B82DF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560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7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80004" y="1800000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0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9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sz="half" idx="30"/>
          </p:nvPr>
        </p:nvSpPr>
        <p:spPr bwMode="invGray">
          <a:xfrm>
            <a:off x="479999" y="43812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8" name="Content Placeholder 3"/>
          <p:cNvSpPr>
            <a:spLocks noGrp="1"/>
          </p:cNvSpPr>
          <p:nvPr>
            <p:ph sz="half" idx="34"/>
          </p:nvPr>
        </p:nvSpPr>
        <p:spPr bwMode="invGray">
          <a:xfrm>
            <a:off x="6234364" y="43812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35"/>
          </p:nvPr>
        </p:nvSpPr>
        <p:spPr bwMode="invGray">
          <a:xfrm>
            <a:off x="480004" y="4039524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36"/>
          </p:nvPr>
        </p:nvSpPr>
        <p:spPr bwMode="invGray">
          <a:xfrm>
            <a:off x="6234365" y="4039524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18246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FB093F-F4E1-4AE7-A1C7-2B62774BC078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076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FB093F-F4E1-4AE7-A1C7-2B62774BC078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cs typeface="Arial" charset="0"/>
              </a:defRPr>
            </a:lvl1pPr>
          </a:lstStyle>
          <a:p>
            <a:fld id="{07D5AB89-5E45-4ED0-9B4F-3497B82DF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8168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FB093F-F4E1-4AE7-A1C7-2B62774BC078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fld id="{07D5AB89-5E45-4ED0-9B4F-3497B82DF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231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FB093F-F4E1-4AE7-A1C7-2B62774BC078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fld id="{07D5AB89-5E45-4ED0-9B4F-3497B82DF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1663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88913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88913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FB093F-F4E1-4AE7-A1C7-2B62774BC078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fld id="{07D5AB89-5E45-4ED0-9B4F-3497B82DF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7065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88913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02784" y="1412875"/>
            <a:ext cx="10479616" cy="4713288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FB093F-F4E1-4AE7-A1C7-2B62774BC078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fld id="{07D5AB89-5E45-4ED0-9B4F-3497B82DF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45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88913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784" y="1412875"/>
            <a:ext cx="5137149" cy="4713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43133" y="1412875"/>
            <a:ext cx="5139267" cy="4713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FB093F-F4E1-4AE7-A1C7-2B62774BC078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fld id="{07D5AB89-5E45-4ED0-9B4F-3497B82DF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298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88913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02784" y="1412875"/>
            <a:ext cx="10479616" cy="4713288"/>
          </a:xfrm>
        </p:spPr>
        <p:txBody>
          <a:bodyPr/>
          <a:lstStyle/>
          <a:p>
            <a:pPr lvl="0"/>
            <a:r>
              <a:rPr lang="en-US" noProof="0"/>
              <a:t>Click icon to add chart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FB093F-F4E1-4AE7-A1C7-2B62774BC078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fld id="{07D5AB89-5E45-4ED0-9B4F-3497B82DF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5325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12FB093F-F4E1-4AE7-A1C7-2B62774BC078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07D5AB89-5E45-4ED0-9B4F-3497B82DF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491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07D5AB89-5E45-4ED0-9B4F-3497B82DF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617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7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29"/>
          </p:nvPr>
        </p:nvSpPr>
        <p:spPr bwMode="invGray">
          <a:xfrm>
            <a:off x="4317181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30"/>
          </p:nvPr>
        </p:nvSpPr>
        <p:spPr bwMode="invGray">
          <a:xfrm>
            <a:off x="4317181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31"/>
          </p:nvPr>
        </p:nvSpPr>
        <p:spPr bwMode="invGray">
          <a:xfrm>
            <a:off x="8154364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2"/>
          </p:nvPr>
        </p:nvSpPr>
        <p:spPr bwMode="invGray">
          <a:xfrm>
            <a:off x="8154364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9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7997785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bg>
      <p:bgPr>
        <a:solidFill>
          <a:srgbClr val="1E7F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19409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invGray">
          <a:xfrm>
            <a:off x="480000" y="1800000"/>
            <a:ext cx="11232001" cy="423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invGray"/>
        <p:txBody>
          <a:bodyPr/>
          <a:lstStyle/>
          <a:p>
            <a:fld id="{DCD9F9BF-D269-4020-816F-460E917B7A74}" type="datetime1">
              <a:rPr lang="en-GB" noProof="0" smtClean="0"/>
              <a:t>06/12/2023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91345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a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  <a:solidFill>
            <a:srgbClr val="009CDE"/>
          </a:solidFill>
        </p:spPr>
        <p:txBody>
          <a:bodyPr lIns="144000" tIns="144000" rIns="144000" bIns="144000"/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/>
          <a:p>
            <a:fld id="{B5CB8422-2CBD-43EC-AF21-8B33A2ACAA82}" type="datetime1">
              <a:rPr lang="en-GB" noProof="0" smtClean="0"/>
              <a:t>06/12/2023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7173593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algn="ctr">
              <a:defRPr sz="1400">
                <a:solidFill>
                  <a:schemeClr val="accent4"/>
                </a:solidFill>
              </a:defRPr>
            </a:lvl1pPr>
          </a:lstStyle>
          <a:p>
            <a:r>
              <a:rPr lang="en-GB" noProof="0" dirty="0"/>
              <a:t>Click on Icon to add picture, then arrange object (send to back)</a:t>
            </a:r>
            <a:br>
              <a:rPr lang="en-GB" noProof="0" dirty="0"/>
            </a:br>
            <a:r>
              <a:rPr lang="en-GB" noProof="0" dirty="0"/>
              <a:t>Change picture either by 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3"/>
            <a:ext cx="12191999" cy="1655999"/>
          </a:xfrm>
          <a:solidFill>
            <a:schemeClr val="tx2"/>
          </a:solidFill>
        </p:spPr>
        <p:txBody>
          <a:bodyPr lIns="468000" tIns="360000" rIns="360000" bIns="828000" anchor="b">
            <a:noAutofit/>
          </a:bodyPr>
          <a:lstStyle>
            <a:lvl1pPr marL="0" indent="0" algn="l">
              <a:lnSpc>
                <a:spcPct val="90000"/>
              </a:lnSpc>
              <a:buNone/>
              <a:defRPr sz="24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468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Click to edit </a:t>
            </a:r>
            <a:br>
              <a:rPr lang="en-GB" noProof="0" dirty="0"/>
            </a:br>
            <a:r>
              <a:rPr lang="en-GB" noProof="0" dirty="0"/>
              <a:t>Master title style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lIns="0"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Name of Author  |  Function | Division | Country </a:t>
            </a:r>
          </a:p>
        </p:txBody>
      </p:sp>
      <p:sp>
        <p:nvSpPr>
          <p:cNvPr id="90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5831937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www.euro.who.int</a:t>
            </a:r>
          </a:p>
        </p:txBody>
      </p:sp>
      <p:sp>
        <p:nvSpPr>
          <p:cNvPr id="62" name="Text Placeholder 3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79999" y="5440855"/>
            <a:ext cx="11211172" cy="288000"/>
          </a:xfrm>
        </p:spPr>
        <p:txBody>
          <a:bodyPr lIns="0" rIns="90000">
            <a:noAutofit/>
          </a:bodyPr>
          <a:lstStyle>
            <a:lvl1pPr algn="l">
              <a:defRPr sz="16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Date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E219EE-E5DE-4728-BDA0-C560E0EA4E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418" y="476013"/>
            <a:ext cx="3175753" cy="112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7887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invGray">
          <a:xfrm>
            <a:off x="480000" y="1800000"/>
            <a:ext cx="11232001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invGray"/>
        <p:txBody>
          <a:bodyPr/>
          <a:lstStyle/>
          <a:p>
            <a:fld id="{DCD9F9BF-D269-4020-816F-460E917B7A74}" type="datetime1">
              <a:rPr lang="en-GB" noProof="0" smtClean="0"/>
              <a:t>06/12/2023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06500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invGray">
          <a:xfrm>
            <a:off x="479999" y="1800000"/>
            <a:ext cx="5472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39CDCE64-EE06-4559-BA59-FD6059702EC4}" type="datetime1">
              <a:rPr lang="en-GB" noProof="0" smtClean="0"/>
              <a:t>06/12/2023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0581670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167802BA-8623-48AE-9924-9F5F6790139C}" type="datetime1">
              <a:rPr lang="en-GB" noProof="0" smtClean="0"/>
              <a:t>06/12/2023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387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387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0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769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035824F7-C870-482C-80C0-AFECF2DA260C}" type="datetime1">
              <a:rPr lang="en-GB" noProof="0" smtClean="0"/>
              <a:t>06/12/2023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0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sz="half" idx="30"/>
          </p:nvPr>
        </p:nvSpPr>
        <p:spPr bwMode="invGray">
          <a:xfrm>
            <a:off x="479999" y="43812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8" name="Content Placeholder 3"/>
          <p:cNvSpPr>
            <a:spLocks noGrp="1"/>
          </p:cNvSpPr>
          <p:nvPr>
            <p:ph sz="half" idx="34"/>
          </p:nvPr>
        </p:nvSpPr>
        <p:spPr bwMode="invGray">
          <a:xfrm>
            <a:off x="6234364" y="43812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35"/>
          </p:nvPr>
        </p:nvSpPr>
        <p:spPr bwMode="invGray">
          <a:xfrm>
            <a:off x="479999" y="4039524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36"/>
          </p:nvPr>
        </p:nvSpPr>
        <p:spPr bwMode="invGray">
          <a:xfrm>
            <a:off x="6234365" y="4039524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51907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BBB6CCEC-3D0A-48BE-9958-590F11C39C0A}" type="datetime1">
              <a:rPr lang="en-GB" noProof="0" smtClean="0"/>
              <a:t>06/12/2023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29"/>
          </p:nvPr>
        </p:nvSpPr>
        <p:spPr bwMode="invGray">
          <a:xfrm>
            <a:off x="4317181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30"/>
          </p:nvPr>
        </p:nvSpPr>
        <p:spPr bwMode="invGray">
          <a:xfrm>
            <a:off x="4317181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31"/>
          </p:nvPr>
        </p:nvSpPr>
        <p:spPr bwMode="invGray">
          <a:xfrm>
            <a:off x="8154364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2"/>
          </p:nvPr>
        </p:nvSpPr>
        <p:spPr bwMode="invGray">
          <a:xfrm>
            <a:off x="8154364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42756804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/ Text 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/>
          <a:p>
            <a:fld id="{414CCF51-8078-42ED-9407-7F055975162E}" type="datetime1">
              <a:rPr lang="en-GB" noProof="0" smtClean="0"/>
              <a:t>06/12/2023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768835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/ Text 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7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9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3795946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  <a:solidFill>
            <a:srgbClr val="009CDE"/>
          </a:solidFill>
        </p:spPr>
        <p:txBody>
          <a:bodyPr lIns="144000" tIns="144000" rIns="144000" bIns="144000"/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/>
          <a:p>
            <a:fld id="{B5CB8422-2CBD-43EC-AF21-8B33A2ACAA82}" type="datetime1">
              <a:rPr lang="en-GB" noProof="0" smtClean="0"/>
              <a:t>06/12/2023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2519665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11226364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/>
          <a:p>
            <a:fld id="{6C135116-9A9A-47DA-A114-676E0C1FD8BF}" type="datetime1">
              <a:rPr lang="en-GB" noProof="0" smtClean="0"/>
              <a:t>06/12/2023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5662736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Intro large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/>
          <p:cNvSpPr>
            <a:spLocks noGrp="1"/>
          </p:cNvSpPr>
          <p:nvPr>
            <p:ph type="dt" sz="half" idx="14"/>
          </p:nvPr>
        </p:nvSpPr>
        <p:spPr bwMode="invGray"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D0CC27D-0020-48D4-9B6C-9E6EA0640D93}" type="datetime1">
              <a:rPr lang="en-GB" smtClean="0"/>
              <a:pPr/>
              <a:t>06/12/2023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5"/>
          </p:nvPr>
        </p:nvSpPr>
        <p:spPr bwMode="invGray">
          <a:noFill/>
        </p:spPr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 bwMode="invGray">
          <a:noFill/>
        </p:spPr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  <a:noFill/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invGray">
          <a:noFill/>
        </p:spPr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8"/>
          </p:nvPr>
        </p:nvSpPr>
        <p:spPr bwMode="invGray">
          <a:xfrm>
            <a:off x="479999" y="1800000"/>
            <a:ext cx="11226365" cy="4237200"/>
          </a:xfrm>
          <a:noFill/>
        </p:spPr>
        <p:txBody>
          <a:bodyPr lIns="0" tIns="0" rIns="0" bIns="0"/>
          <a:lstStyle>
            <a:lvl1pPr>
              <a:lnSpc>
                <a:spcPct val="110000"/>
              </a:lnSpc>
              <a:defRPr sz="1400" b="1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916165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Intro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wrap="square" tIns="1980000" bIns="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picture, then arrange object (send to back)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 bwMode="gray">
          <a:xfrm>
            <a:off x="2" y="1800000"/>
            <a:ext cx="4279900" cy="1649446"/>
          </a:xfrm>
          <a:solidFill>
            <a:schemeClr val="tx2">
              <a:alpha val="90000"/>
            </a:schemeClr>
          </a:solidFill>
        </p:spPr>
        <p:txBody>
          <a:bodyPr lIns="468000" tIns="180000" rIns="360000" bIns="180000">
            <a:noAutofit/>
          </a:bodyPr>
          <a:lstStyle>
            <a:lvl1pPr>
              <a:defRPr sz="2800" b="1">
                <a:solidFill>
                  <a:schemeClr val="bg1"/>
                </a:solidFill>
                <a:latin typeface="+mj-lt"/>
              </a:defRPr>
            </a:lvl1pPr>
            <a:lvl2pPr marL="541338" indent="-274638">
              <a:tabLst>
                <a:tab pos="1614488" algn="l"/>
              </a:tabLst>
              <a:defRPr sz="2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GB" noProof="0" dirty="0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68D69CF-73BC-4E26-B56A-FEC2ABB77ED4}" type="datetime1">
              <a:rPr lang="en-GB" smtClean="0"/>
              <a:pPr/>
              <a:t>06/12/2023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|     Title of the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pic>
        <p:nvPicPr>
          <p:cNvPr id="6" name="Picture 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A555B8F-61D1-4F56-9940-B2CD66E4F6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632" y="384048"/>
            <a:ext cx="1974941" cy="69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648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lue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30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9262F6C-3198-4C0D-9FD3-A522B66D4040}" type="datetime1">
              <a:rPr lang="en-GB" smtClean="0"/>
              <a:pPr/>
              <a:t>06/12/2023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|     Title of the presentation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2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gray">
          <a:xfrm>
            <a:off x="479999" y="359999"/>
            <a:ext cx="8160000" cy="720000"/>
          </a:xfrm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28" name="Rectangle 27"/>
          <p:cNvSpPr/>
          <p:nvPr userDrawn="1"/>
        </p:nvSpPr>
        <p:spPr bwMode="gray">
          <a:xfrm>
            <a:off x="480001" y="1800002"/>
            <a:ext cx="6367841" cy="1424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479999" y="2143683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01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707437" y="214368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7432736" y="214368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6" hasCustomPrompt="1"/>
          </p:nvPr>
        </p:nvSpPr>
        <p:spPr>
          <a:xfrm>
            <a:off x="479999" y="2877928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02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1707437" y="287792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7432736" y="287792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479999" y="3612173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03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1707437" y="361217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7432736" y="361217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2" hasCustomPrompt="1"/>
          </p:nvPr>
        </p:nvSpPr>
        <p:spPr>
          <a:xfrm>
            <a:off x="479999" y="4346418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04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3" hasCustomPrompt="1"/>
          </p:nvPr>
        </p:nvSpPr>
        <p:spPr>
          <a:xfrm>
            <a:off x="1707437" y="434641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44" hasCustomPrompt="1"/>
          </p:nvPr>
        </p:nvSpPr>
        <p:spPr>
          <a:xfrm>
            <a:off x="7432736" y="434641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45" hasCustomPrompt="1"/>
          </p:nvPr>
        </p:nvSpPr>
        <p:spPr>
          <a:xfrm>
            <a:off x="479999" y="5080663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05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6" hasCustomPrompt="1"/>
          </p:nvPr>
        </p:nvSpPr>
        <p:spPr>
          <a:xfrm>
            <a:off x="1707437" y="508066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7432736" y="508066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8" hasCustomPrompt="1"/>
          </p:nvPr>
        </p:nvSpPr>
        <p:spPr>
          <a:xfrm>
            <a:off x="479999" y="5814910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06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49" hasCustomPrompt="1"/>
          </p:nvPr>
        </p:nvSpPr>
        <p:spPr>
          <a:xfrm>
            <a:off x="1707437" y="5814910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50" hasCustomPrompt="1"/>
          </p:nvPr>
        </p:nvSpPr>
        <p:spPr>
          <a:xfrm>
            <a:off x="7432736" y="5814910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5043415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inv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BA931E1-7FC2-4DBD-9F66-3D1575A3F79C}" type="datetime1">
              <a:rPr lang="en-GB" smtClean="0"/>
              <a:pPr/>
              <a:t>06/12/2023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inv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|     Title of the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inv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8928038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Name of Author  |  Function | Division | Country </a:t>
            </a:r>
          </a:p>
        </p:txBody>
      </p:sp>
      <p:sp>
        <p:nvSpPr>
          <p:cNvPr id="3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468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Click to edit </a:t>
            </a:r>
            <a:br>
              <a:rPr lang="en-GB" noProof="0" dirty="0"/>
            </a:br>
            <a:r>
              <a:rPr lang="en-GB" noProof="0" dirty="0"/>
              <a:t>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0"/>
            <a:ext cx="12191999" cy="1656000"/>
          </a:xfrm>
          <a:solidFill>
            <a:schemeClr val="tx2">
              <a:alpha val="90000"/>
            </a:schemeClr>
          </a:solidFill>
        </p:spPr>
        <p:txBody>
          <a:bodyPr lIns="468000" tIns="216000" rIns="360000" bIns="216000" numCol="3"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14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GB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090227-0270-4EF1-920A-0484DB619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418" y="476013"/>
            <a:ext cx="3175753" cy="1121571"/>
          </a:xfrm>
          <a:prstGeom prst="rect">
            <a:avLst/>
          </a:prstGeom>
        </p:spPr>
      </p:pic>
      <p:sp>
        <p:nvSpPr>
          <p:cNvPr id="37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6507006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www.euro.who.int</a:t>
            </a:r>
          </a:p>
        </p:txBody>
      </p:sp>
    </p:spTree>
    <p:extLst>
      <p:ext uri="{BB962C8B-B14F-4D97-AF65-F5344CB8AC3E}">
        <p14:creationId xmlns:p14="http://schemas.microsoft.com/office/powerpoint/2010/main" val="20456248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algn="ctr">
              <a:defRPr sz="1400">
                <a:solidFill>
                  <a:schemeClr val="accent4"/>
                </a:solidFill>
              </a:defRPr>
            </a:lvl1pPr>
          </a:lstStyle>
          <a:p>
            <a:r>
              <a:rPr lang="en-GB" noProof="0" dirty="0"/>
              <a:t>Click on Icon to add picture, then arrange object (send to back)</a:t>
            </a:r>
            <a:br>
              <a:rPr lang="en-GB" noProof="0" dirty="0"/>
            </a:br>
            <a:r>
              <a:rPr lang="en-GB" noProof="0" dirty="0"/>
              <a:t>Change picture either by 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3"/>
            <a:ext cx="12191999" cy="1655999"/>
          </a:xfrm>
          <a:solidFill>
            <a:schemeClr val="tx2"/>
          </a:solidFill>
        </p:spPr>
        <p:txBody>
          <a:bodyPr lIns="468000" tIns="360000" rIns="360000" bIns="828000" anchor="b">
            <a:noAutofit/>
          </a:bodyPr>
          <a:lstStyle>
            <a:lvl1pPr marL="0" indent="0" algn="l">
              <a:lnSpc>
                <a:spcPct val="90000"/>
              </a:lnSpc>
              <a:buNone/>
              <a:defRPr sz="24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468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Click to edit </a:t>
            </a:r>
            <a:br>
              <a:rPr lang="en-GB" noProof="0" dirty="0"/>
            </a:br>
            <a:r>
              <a:rPr lang="en-GB" noProof="0" dirty="0"/>
              <a:t>Master title style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lIns="0"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Name of Author  |  Function | Division | Country </a:t>
            </a:r>
          </a:p>
        </p:txBody>
      </p:sp>
      <p:sp>
        <p:nvSpPr>
          <p:cNvPr id="90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5831937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www.euro.who.int</a:t>
            </a:r>
          </a:p>
        </p:txBody>
      </p:sp>
      <p:sp>
        <p:nvSpPr>
          <p:cNvPr id="62" name="Text Placeholder 3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79999" y="5440855"/>
            <a:ext cx="11211172" cy="288000"/>
          </a:xfrm>
        </p:spPr>
        <p:txBody>
          <a:bodyPr lIns="0" rIns="90000">
            <a:noAutofit/>
          </a:bodyPr>
          <a:lstStyle>
            <a:lvl1pPr algn="l">
              <a:defRPr sz="16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Date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E219EE-E5DE-4728-BDA0-C560E0EA4E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418" y="476013"/>
            <a:ext cx="3175753" cy="112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760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invGray">
          <a:xfrm>
            <a:off x="480000" y="1800000"/>
            <a:ext cx="11232001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invGray"/>
        <p:txBody>
          <a:bodyPr/>
          <a:lstStyle/>
          <a:p>
            <a:fld id="{DCD9F9BF-D269-4020-816F-460E917B7A74}" type="datetime1">
              <a:rPr lang="en-GB" noProof="0" smtClean="0"/>
              <a:t>06/12/2023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54299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invGray">
          <a:xfrm>
            <a:off x="479999" y="1800000"/>
            <a:ext cx="5472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39CDCE64-EE06-4559-BA59-FD6059702EC4}" type="datetime1">
              <a:rPr lang="en-GB" noProof="0" smtClean="0"/>
              <a:t>06/12/2023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748081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  <a:solidFill>
            <a:srgbClr val="009CDE"/>
          </a:solidFill>
        </p:spPr>
        <p:txBody>
          <a:bodyPr lIns="144000" tIns="144000" rIns="144000" bIns="144000"/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defRPr sz="14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7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9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75625712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167802BA-8623-48AE-9924-9F5F6790139C}" type="datetime1">
              <a:rPr lang="en-GB" noProof="0" smtClean="0"/>
              <a:t>06/12/2023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387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387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0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43163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035824F7-C870-482C-80C0-AFECF2DA260C}" type="datetime1">
              <a:rPr lang="en-GB" noProof="0" smtClean="0"/>
              <a:t>06/12/2023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0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sz="half" idx="30"/>
          </p:nvPr>
        </p:nvSpPr>
        <p:spPr bwMode="invGray">
          <a:xfrm>
            <a:off x="479999" y="43812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8" name="Content Placeholder 3"/>
          <p:cNvSpPr>
            <a:spLocks noGrp="1"/>
          </p:cNvSpPr>
          <p:nvPr>
            <p:ph sz="half" idx="34"/>
          </p:nvPr>
        </p:nvSpPr>
        <p:spPr bwMode="invGray">
          <a:xfrm>
            <a:off x="6234364" y="43812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35"/>
          </p:nvPr>
        </p:nvSpPr>
        <p:spPr bwMode="invGray">
          <a:xfrm>
            <a:off x="479999" y="4039524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36"/>
          </p:nvPr>
        </p:nvSpPr>
        <p:spPr bwMode="invGray">
          <a:xfrm>
            <a:off x="6234365" y="4039524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57544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BBB6CCEC-3D0A-48BE-9958-590F11C39C0A}" type="datetime1">
              <a:rPr lang="en-GB" noProof="0" smtClean="0"/>
              <a:t>06/12/2023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29"/>
          </p:nvPr>
        </p:nvSpPr>
        <p:spPr bwMode="invGray">
          <a:xfrm>
            <a:off x="4317181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30"/>
          </p:nvPr>
        </p:nvSpPr>
        <p:spPr bwMode="invGray">
          <a:xfrm>
            <a:off x="4317181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31"/>
          </p:nvPr>
        </p:nvSpPr>
        <p:spPr bwMode="invGray">
          <a:xfrm>
            <a:off x="8154364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2"/>
          </p:nvPr>
        </p:nvSpPr>
        <p:spPr bwMode="invGray">
          <a:xfrm>
            <a:off x="8154364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42899081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/ Text 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/>
          <a:p>
            <a:fld id="{414CCF51-8078-42ED-9407-7F055975162E}" type="datetime1">
              <a:rPr lang="en-GB" noProof="0" smtClean="0"/>
              <a:t>06/12/2023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91645474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  <a:solidFill>
            <a:srgbClr val="009CDE"/>
          </a:solidFill>
        </p:spPr>
        <p:txBody>
          <a:bodyPr lIns="144000" tIns="144000" rIns="144000" bIns="144000"/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/>
          <a:p>
            <a:fld id="{B5CB8422-2CBD-43EC-AF21-8B33A2ACAA82}" type="datetime1">
              <a:rPr lang="en-GB" noProof="0" smtClean="0"/>
              <a:t>06/12/2023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3249026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11226364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/>
          <a:p>
            <a:fld id="{6C135116-9A9A-47DA-A114-676E0C1FD8BF}" type="datetime1">
              <a:rPr lang="en-GB" noProof="0" smtClean="0"/>
              <a:t>06/12/2023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41019524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Intro large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/>
          <p:cNvSpPr>
            <a:spLocks noGrp="1"/>
          </p:cNvSpPr>
          <p:nvPr>
            <p:ph type="dt" sz="half" idx="14"/>
          </p:nvPr>
        </p:nvSpPr>
        <p:spPr bwMode="invGray"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D0CC27D-0020-48D4-9B6C-9E6EA0640D93}" type="datetime1">
              <a:rPr lang="en-GB" smtClean="0"/>
              <a:pPr/>
              <a:t>06/12/2023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5"/>
          </p:nvPr>
        </p:nvSpPr>
        <p:spPr bwMode="invGray">
          <a:noFill/>
        </p:spPr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 bwMode="invGray">
          <a:noFill/>
        </p:spPr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  <a:noFill/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invGray">
          <a:noFill/>
        </p:spPr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8"/>
          </p:nvPr>
        </p:nvSpPr>
        <p:spPr bwMode="invGray">
          <a:xfrm>
            <a:off x="479999" y="1800000"/>
            <a:ext cx="11226365" cy="4237200"/>
          </a:xfrm>
          <a:noFill/>
        </p:spPr>
        <p:txBody>
          <a:bodyPr lIns="0" tIns="0" rIns="0" bIns="0"/>
          <a:lstStyle>
            <a:lvl1pPr>
              <a:lnSpc>
                <a:spcPct val="110000"/>
              </a:lnSpc>
              <a:defRPr sz="1400" b="1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8907026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Intro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wrap="square" tIns="1980000" bIns="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picture, then arrange object (send to back)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 bwMode="gray">
          <a:xfrm>
            <a:off x="2" y="1800000"/>
            <a:ext cx="4279900" cy="1649446"/>
          </a:xfrm>
          <a:solidFill>
            <a:schemeClr val="tx2">
              <a:alpha val="90000"/>
            </a:schemeClr>
          </a:solidFill>
        </p:spPr>
        <p:txBody>
          <a:bodyPr lIns="468000" tIns="180000" rIns="360000" bIns="180000">
            <a:noAutofit/>
          </a:bodyPr>
          <a:lstStyle>
            <a:lvl1pPr>
              <a:defRPr sz="2800" b="1">
                <a:solidFill>
                  <a:schemeClr val="bg1"/>
                </a:solidFill>
                <a:latin typeface="+mj-lt"/>
              </a:defRPr>
            </a:lvl1pPr>
            <a:lvl2pPr marL="541338" indent="-274638">
              <a:tabLst>
                <a:tab pos="1614488" algn="l"/>
              </a:tabLst>
              <a:defRPr sz="2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GB" noProof="0" dirty="0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68D69CF-73BC-4E26-B56A-FEC2ABB77ED4}" type="datetime1">
              <a:rPr lang="en-GB" smtClean="0"/>
              <a:pPr/>
              <a:t>06/12/2023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|     Title of the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pic>
        <p:nvPicPr>
          <p:cNvPr id="6" name="Picture 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A555B8F-61D1-4F56-9940-B2CD66E4F6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632" y="384048"/>
            <a:ext cx="1974941" cy="69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60244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lue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30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9262F6C-3198-4C0D-9FD3-A522B66D4040}" type="datetime1">
              <a:rPr lang="en-GB" smtClean="0"/>
              <a:pPr/>
              <a:t>06/12/2023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|     Title of the presentation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2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gray">
          <a:xfrm>
            <a:off x="479999" y="359999"/>
            <a:ext cx="8160000" cy="720000"/>
          </a:xfrm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28" name="Rectangle 27"/>
          <p:cNvSpPr/>
          <p:nvPr userDrawn="1"/>
        </p:nvSpPr>
        <p:spPr bwMode="gray">
          <a:xfrm>
            <a:off x="480001" y="1800002"/>
            <a:ext cx="6367841" cy="1424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479999" y="2143683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01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707437" y="214368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7432736" y="214368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6" hasCustomPrompt="1"/>
          </p:nvPr>
        </p:nvSpPr>
        <p:spPr>
          <a:xfrm>
            <a:off x="479999" y="2877928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02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1707437" y="287792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7432736" y="287792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479999" y="3612173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03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1707437" y="361217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7432736" y="361217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2" hasCustomPrompt="1"/>
          </p:nvPr>
        </p:nvSpPr>
        <p:spPr>
          <a:xfrm>
            <a:off x="479999" y="4346418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04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3" hasCustomPrompt="1"/>
          </p:nvPr>
        </p:nvSpPr>
        <p:spPr>
          <a:xfrm>
            <a:off x="1707437" y="434641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44" hasCustomPrompt="1"/>
          </p:nvPr>
        </p:nvSpPr>
        <p:spPr>
          <a:xfrm>
            <a:off x="7432736" y="434641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45" hasCustomPrompt="1"/>
          </p:nvPr>
        </p:nvSpPr>
        <p:spPr>
          <a:xfrm>
            <a:off x="479999" y="5080663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05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6" hasCustomPrompt="1"/>
          </p:nvPr>
        </p:nvSpPr>
        <p:spPr>
          <a:xfrm>
            <a:off x="1707437" y="508066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7432736" y="508066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8" hasCustomPrompt="1"/>
          </p:nvPr>
        </p:nvSpPr>
        <p:spPr>
          <a:xfrm>
            <a:off x="479999" y="5814910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06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49" hasCustomPrompt="1"/>
          </p:nvPr>
        </p:nvSpPr>
        <p:spPr>
          <a:xfrm>
            <a:off x="1707437" y="5814910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50" hasCustomPrompt="1"/>
          </p:nvPr>
        </p:nvSpPr>
        <p:spPr>
          <a:xfrm>
            <a:off x="7432736" y="5814910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02273709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inv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BA931E1-7FC2-4DBD-9F66-3D1575A3F79C}" type="datetime1">
              <a:rPr lang="en-GB" smtClean="0"/>
              <a:pPr/>
              <a:t>06/12/2023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inv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|     Title of the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inv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155650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11226364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7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9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95619487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Name of Author  |  Function | Division | Country </a:t>
            </a:r>
          </a:p>
        </p:txBody>
      </p:sp>
      <p:sp>
        <p:nvSpPr>
          <p:cNvPr id="3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468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Click to edit </a:t>
            </a:r>
            <a:br>
              <a:rPr lang="en-GB" noProof="0" dirty="0"/>
            </a:br>
            <a:r>
              <a:rPr lang="en-GB" noProof="0" dirty="0"/>
              <a:t>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0"/>
            <a:ext cx="12191999" cy="1656000"/>
          </a:xfrm>
          <a:solidFill>
            <a:schemeClr val="tx2">
              <a:alpha val="90000"/>
            </a:schemeClr>
          </a:solidFill>
        </p:spPr>
        <p:txBody>
          <a:bodyPr lIns="468000" tIns="216000" rIns="360000" bIns="216000" numCol="3"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14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GB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090227-0270-4EF1-920A-0484DB619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418" y="476013"/>
            <a:ext cx="3175753" cy="1121571"/>
          </a:xfrm>
          <a:prstGeom prst="rect">
            <a:avLst/>
          </a:prstGeom>
        </p:spPr>
      </p:pic>
      <p:sp>
        <p:nvSpPr>
          <p:cNvPr id="37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6507006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www.euro.who.int</a:t>
            </a:r>
          </a:p>
        </p:txBody>
      </p:sp>
    </p:spTree>
    <p:extLst>
      <p:ext uri="{BB962C8B-B14F-4D97-AF65-F5344CB8AC3E}">
        <p14:creationId xmlns:p14="http://schemas.microsoft.com/office/powerpoint/2010/main" val="400592857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446" y="908720"/>
            <a:ext cx="5137149" cy="4713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32" y="836712"/>
            <a:ext cx="5139267" cy="4713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B7CE134-1826-471A-B9F8-AA83A376CD0F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fld id="{6BD3C61D-DA9A-4CD0-A54E-D4E9D52E7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1902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algn="ctr">
              <a:defRPr sz="1400">
                <a:solidFill>
                  <a:schemeClr val="accent4"/>
                </a:solidFill>
              </a:defRPr>
            </a:lvl1pPr>
          </a:lstStyle>
          <a:p>
            <a:r>
              <a:rPr lang="en-GB" noProof="0" dirty="0"/>
              <a:t>Click on Icon to add picture, then arrange object (send to back)</a:t>
            </a:r>
            <a:br>
              <a:rPr lang="en-GB" noProof="0" dirty="0"/>
            </a:br>
            <a:r>
              <a:rPr lang="en-GB" noProof="0" dirty="0"/>
              <a:t>Change picture either by 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3"/>
            <a:ext cx="12191999" cy="1655999"/>
          </a:xfrm>
          <a:solidFill>
            <a:schemeClr val="tx2"/>
          </a:solidFill>
        </p:spPr>
        <p:txBody>
          <a:bodyPr lIns="468000" tIns="360000" rIns="360000" bIns="828000" anchor="b">
            <a:noAutofit/>
          </a:bodyPr>
          <a:lstStyle>
            <a:lvl1pPr marL="0" indent="0" algn="l">
              <a:lnSpc>
                <a:spcPct val="90000"/>
              </a:lnSpc>
              <a:buNone/>
              <a:defRPr sz="24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468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Click to edit </a:t>
            </a:r>
            <a:br>
              <a:rPr lang="en-GB" noProof="0" dirty="0"/>
            </a:br>
            <a:r>
              <a:rPr lang="en-GB" noProof="0" dirty="0"/>
              <a:t>Master title style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lIns="0"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Name of Author  |  Function | Division | Country </a:t>
            </a:r>
          </a:p>
        </p:txBody>
      </p:sp>
      <p:sp>
        <p:nvSpPr>
          <p:cNvPr id="90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5831937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www.euro.who.int</a:t>
            </a:r>
          </a:p>
        </p:txBody>
      </p:sp>
      <p:sp>
        <p:nvSpPr>
          <p:cNvPr id="62" name="Text Placeholder 3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79999" y="5440855"/>
            <a:ext cx="11211172" cy="288000"/>
          </a:xfrm>
        </p:spPr>
        <p:txBody>
          <a:bodyPr lIns="0" rIns="90000">
            <a:noAutofit/>
          </a:bodyPr>
          <a:lstStyle>
            <a:lvl1pPr algn="l">
              <a:defRPr sz="16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Date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E219EE-E5DE-4728-BDA0-C560E0EA4E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418" y="476013"/>
            <a:ext cx="3175753" cy="112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85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invGray">
          <a:xfrm>
            <a:off x="480000" y="1800000"/>
            <a:ext cx="11232001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invGray"/>
        <p:txBody>
          <a:bodyPr/>
          <a:lstStyle/>
          <a:p>
            <a:fld id="{DCD9F9BF-D269-4020-816F-460E917B7A74}" type="datetime1">
              <a:rPr lang="en-GB" noProof="0" smtClean="0"/>
              <a:t>06/12/2023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0673035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invGray">
          <a:xfrm>
            <a:off x="479999" y="1800000"/>
            <a:ext cx="5472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39CDCE64-EE06-4559-BA59-FD6059702EC4}" type="datetime1">
              <a:rPr lang="en-GB" noProof="0" smtClean="0"/>
              <a:t>06/12/2023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56864885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167802BA-8623-48AE-9924-9F5F6790139C}" type="datetime1">
              <a:rPr lang="en-GB" noProof="0" smtClean="0"/>
              <a:t>06/12/2023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387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387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0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302951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035824F7-C870-482C-80C0-AFECF2DA260C}" type="datetime1">
              <a:rPr lang="en-GB" noProof="0" smtClean="0"/>
              <a:t>06/12/2023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0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sz="half" idx="30"/>
          </p:nvPr>
        </p:nvSpPr>
        <p:spPr bwMode="invGray">
          <a:xfrm>
            <a:off x="479999" y="43812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8" name="Content Placeholder 3"/>
          <p:cNvSpPr>
            <a:spLocks noGrp="1"/>
          </p:cNvSpPr>
          <p:nvPr>
            <p:ph sz="half" idx="34"/>
          </p:nvPr>
        </p:nvSpPr>
        <p:spPr bwMode="invGray">
          <a:xfrm>
            <a:off x="6234364" y="43812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35"/>
          </p:nvPr>
        </p:nvSpPr>
        <p:spPr bwMode="invGray">
          <a:xfrm>
            <a:off x="479999" y="4039524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36"/>
          </p:nvPr>
        </p:nvSpPr>
        <p:spPr bwMode="invGray">
          <a:xfrm>
            <a:off x="6234365" y="4039524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20388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BBB6CCEC-3D0A-48BE-9958-590F11C39C0A}" type="datetime1">
              <a:rPr lang="en-GB" noProof="0" smtClean="0"/>
              <a:t>06/12/2023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29"/>
          </p:nvPr>
        </p:nvSpPr>
        <p:spPr bwMode="invGray">
          <a:xfrm>
            <a:off x="4317181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30"/>
          </p:nvPr>
        </p:nvSpPr>
        <p:spPr bwMode="invGray">
          <a:xfrm>
            <a:off x="4317181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31"/>
          </p:nvPr>
        </p:nvSpPr>
        <p:spPr bwMode="invGray">
          <a:xfrm>
            <a:off x="8154364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2"/>
          </p:nvPr>
        </p:nvSpPr>
        <p:spPr bwMode="invGray">
          <a:xfrm>
            <a:off x="8154364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6019929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/ Text 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/>
          <a:p>
            <a:fld id="{414CCF51-8078-42ED-9407-7F055975162E}" type="datetime1">
              <a:rPr lang="en-GB" noProof="0" smtClean="0"/>
              <a:t>06/12/2023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98448165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  <a:solidFill>
            <a:srgbClr val="009CDE"/>
          </a:solidFill>
        </p:spPr>
        <p:txBody>
          <a:bodyPr lIns="144000" tIns="144000" rIns="144000" bIns="144000"/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/>
          <a:p>
            <a:fld id="{B5CB8422-2CBD-43EC-AF21-8B33A2ACAA82}" type="datetime1">
              <a:rPr lang="en-GB" noProof="0" smtClean="0"/>
              <a:t>06/12/2023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938197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46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6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78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1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4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20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101.xml"/><Relationship Id="rId19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Relationship Id="rId22" Type="http://schemas.openxmlformats.org/officeDocument/2006/relationships/image" Target="../media/image5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18" Type="http://schemas.openxmlformats.org/officeDocument/2006/relationships/slideLayout" Target="../slideLayouts/slideLayout140.xml"/><Relationship Id="rId26" Type="http://schemas.openxmlformats.org/officeDocument/2006/relationships/theme" Target="../theme/theme8.xml"/><Relationship Id="rId3" Type="http://schemas.openxmlformats.org/officeDocument/2006/relationships/slideLayout" Target="../slideLayouts/slideLayout125.xml"/><Relationship Id="rId21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17" Type="http://schemas.openxmlformats.org/officeDocument/2006/relationships/slideLayout" Target="../slideLayouts/slideLayout139.xml"/><Relationship Id="rId25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24.xml"/><Relationship Id="rId16" Type="http://schemas.openxmlformats.org/officeDocument/2006/relationships/slideLayout" Target="../slideLayouts/slideLayout138.xml"/><Relationship Id="rId20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24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27.xml"/><Relationship Id="rId15" Type="http://schemas.openxmlformats.org/officeDocument/2006/relationships/slideLayout" Target="../slideLayouts/slideLayout137.xml"/><Relationship Id="rId23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32.xml"/><Relationship Id="rId19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6.xml"/><Relationship Id="rId22" Type="http://schemas.openxmlformats.org/officeDocument/2006/relationships/slideLayout" Target="../slideLayouts/slideLayout144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4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  <a:prstGeom prst="rect">
            <a:avLst/>
          </a:prstGeom>
        </p:spPr>
        <p:txBody>
          <a:bodyPr vert="horz" lIns="18000" tIns="0" rIns="360000" bIns="0" rtlCol="0" anchor="b">
            <a:no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invGray">
          <a:xfrm>
            <a:off x="480004" y="1800000"/>
            <a:ext cx="11232001" cy="4237200"/>
          </a:xfrm>
          <a:prstGeom prst="rect">
            <a:avLst/>
          </a:prstGeom>
        </p:spPr>
        <p:txBody>
          <a:bodyPr vert="horz" lIns="18000" tIns="0" rIns="18000" bIns="0" rtlCol="0">
            <a:noAutofit/>
          </a:bodyPr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Sixth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invGray">
          <a:xfrm>
            <a:off x="479999" y="6580588"/>
            <a:ext cx="2264608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GB" noProof="0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invGray">
          <a:xfrm>
            <a:off x="11416433" y="6580588"/>
            <a:ext cx="289931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8" name="Rectangle 7"/>
          <p:cNvSpPr/>
          <p:nvPr userDrawn="1"/>
        </p:nvSpPr>
        <p:spPr bwMode="invGray">
          <a:xfrm>
            <a:off x="9071164" y="371958"/>
            <a:ext cx="2635200" cy="694800"/>
          </a:xfrm>
          <a:prstGeom prst="rect">
            <a:avLst/>
          </a:prstGeom>
          <a:blipFill dpi="0" rotWithShape="1">
            <a:blip r:embed="rId20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</p:spTree>
    <p:extLst>
      <p:ext uri="{BB962C8B-B14F-4D97-AF65-F5344CB8AC3E}">
        <p14:creationId xmlns:p14="http://schemas.microsoft.com/office/powerpoint/2010/main" val="2388449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26" r:id="rId12"/>
    <p:sldLayoutId id="2147483719" r:id="rId13"/>
    <p:sldLayoutId id="2147483720" r:id="rId14"/>
    <p:sldLayoutId id="2147483727" r:id="rId15"/>
    <p:sldLayoutId id="2147483728" r:id="rId16"/>
    <p:sldLayoutId id="2147483729" r:id="rId17"/>
    <p:sldLayoutId id="2147483730" r:id="rId1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spcAft>
          <a:spcPts val="600"/>
        </a:spcAft>
        <a:buClr>
          <a:schemeClr val="bg1"/>
        </a:buClr>
        <a:buSzPct val="80000"/>
        <a:buFontTx/>
        <a:buNone/>
        <a:defRPr sz="1400" b="0" kern="1200">
          <a:solidFill>
            <a:schemeClr val="bg1"/>
          </a:solidFill>
          <a:latin typeface="+mn-lt"/>
          <a:ea typeface="+mn-ea"/>
          <a:cs typeface="Times New Roman" panose="02020603050405020304" pitchFamily="18" charset="0"/>
        </a:defRPr>
      </a:lvl1pPr>
      <a:lvl2pPr marL="466725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bg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2pPr>
      <a:lvl3pPr marL="827087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bg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3pPr>
      <a:lvl4pPr marL="1179513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bg1"/>
        </a:buClr>
        <a:buSzPct val="100000"/>
        <a:buFont typeface="Arial" panose="020B0604020202020204" pitchFamily="34" charset="0"/>
        <a:buChar char="•"/>
        <a:tabLst>
          <a:tab pos="1074738" algn="l"/>
        </a:tabLst>
        <a:defRPr sz="1400" kern="1200">
          <a:solidFill>
            <a:schemeClr val="bg1"/>
          </a:solidFill>
          <a:latin typeface="+mn-lt"/>
          <a:ea typeface="+mn-ea"/>
          <a:cs typeface="+mn-cs"/>
        </a:defRPr>
      </a:lvl4pPr>
      <a:lvl5pPr marL="1616075" indent="-358775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bg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062163" indent="-358775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31" userDrawn="1">
          <p15:clr>
            <a:srgbClr val="F26B43"/>
          </p15:clr>
        </p15:guide>
        <p15:guide id="2" orient="horz" pos="3809" userDrawn="1">
          <p15:clr>
            <a:srgbClr val="F26B43"/>
          </p15:clr>
        </p15:guide>
        <p15:guide id="3" pos="3840" userDrawn="1">
          <p15:clr>
            <a:srgbClr val="F26B43"/>
          </p15:clr>
        </p15:guide>
        <p15:guide id="4" pos="303" userDrawn="1">
          <p15:clr>
            <a:srgbClr val="F26B43"/>
          </p15:clr>
        </p15:guide>
        <p15:guide id="5" pos="7379" userDrawn="1">
          <p15:clr>
            <a:srgbClr val="F26B43"/>
          </p15:clr>
        </p15:guide>
        <p15:guide id="6" pos="3761" userDrawn="1">
          <p15:clr>
            <a:srgbClr val="F26B43"/>
          </p15:clr>
        </p15:guide>
        <p15:guide id="7" pos="391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noProof="0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F7EB67-85A9-4A39-AB58-A8ADBA81FB64}"/>
              </a:ext>
            </a:extLst>
          </p:cNvPr>
          <p:cNvSpPr/>
          <p:nvPr userDrawn="1"/>
        </p:nvSpPr>
        <p:spPr bwMode="gray">
          <a:xfrm>
            <a:off x="9071164" y="379578"/>
            <a:ext cx="2635200" cy="694800"/>
          </a:xfrm>
          <a:prstGeom prst="rect">
            <a:avLst/>
          </a:prstGeom>
          <a:blipFill dpi="0" rotWithShape="1">
            <a:blip r:embed="rId27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</p:spTree>
    <p:extLst>
      <p:ext uri="{BB962C8B-B14F-4D97-AF65-F5344CB8AC3E}">
        <p14:creationId xmlns:p14="http://schemas.microsoft.com/office/powerpoint/2010/main" val="1982978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662" r:id="rId12"/>
    <p:sldLayoutId id="2147483664" r:id="rId13"/>
    <p:sldLayoutId id="2147483686" r:id="rId14"/>
    <p:sldLayoutId id="2147483687" r:id="rId15"/>
    <p:sldLayoutId id="2147483688" r:id="rId16"/>
    <p:sldLayoutId id="2147483670" r:id="rId17"/>
    <p:sldLayoutId id="2147483690" r:id="rId18"/>
    <p:sldLayoutId id="2147483671" r:id="rId19"/>
    <p:sldLayoutId id="2147483685" r:id="rId20"/>
    <p:sldLayoutId id="2147483676" r:id="rId21"/>
    <p:sldLayoutId id="2147483725" r:id="rId22"/>
    <p:sldLayoutId id="2147483666" r:id="rId23"/>
    <p:sldLayoutId id="2147483684" r:id="rId24"/>
    <p:sldLayoutId id="2147483880" r:id="rId2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39" userDrawn="1">
          <p15:clr>
            <a:srgbClr val="F26B43"/>
          </p15:clr>
        </p15:guide>
        <p15:guide id="2" orient="horz" pos="3809" userDrawn="1">
          <p15:clr>
            <a:srgbClr val="F26B43"/>
          </p15:clr>
        </p15:guide>
        <p15:guide id="3" pos="3840" userDrawn="1">
          <p15:clr>
            <a:srgbClr val="F26B43"/>
          </p15:clr>
        </p15:guide>
        <p15:guide id="4" pos="301" userDrawn="1">
          <p15:clr>
            <a:srgbClr val="F26B43"/>
          </p15:clr>
        </p15:guide>
        <p15:guide id="5" pos="7379" userDrawn="1">
          <p15:clr>
            <a:srgbClr val="F26B43"/>
          </p15:clr>
        </p15:guide>
        <p15:guide id="6" pos="3919" userDrawn="1">
          <p15:clr>
            <a:srgbClr val="F26B43"/>
          </p15:clr>
        </p15:guide>
        <p15:guide id="7" pos="3761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88913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Title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02784" y="1412875"/>
            <a:ext cx="10479616" cy="471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13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fld id="{12FB093F-F4E1-4AE7-A1C7-2B62774BC078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13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513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fld id="{07D5AB89-5E45-4ED0-9B4F-3497B82DF186}" type="slidenum">
              <a:rPr lang="en-US" smtClean="0"/>
              <a:t>‹#›</a:t>
            </a:fld>
            <a:endParaRPr lang="en-US"/>
          </a:p>
        </p:txBody>
      </p:sp>
      <p:pic>
        <p:nvPicPr>
          <p:cNvPr id="15368" name="Billede 7" descr="WHO-EURO-EN-W.eps"/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03201" y="6003926"/>
            <a:ext cx="2341033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9442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7" r:id="rId16"/>
    <p:sldLayoutId id="2147483812" r:id="rId17"/>
    <p:sldLayoutId id="2147483813" r:id="rId18"/>
    <p:sldLayoutId id="2147483814" r:id="rId19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1500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1500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1500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1500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  <a:prstGeom prst="rect">
            <a:avLst/>
          </a:prstGeom>
        </p:spPr>
        <p:txBody>
          <a:bodyPr vert="horz" lIns="18000" tIns="0" rIns="360000" bIns="0" rtlCol="0" anchor="b">
            <a:no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invGray">
          <a:xfrm>
            <a:off x="480000" y="1800000"/>
            <a:ext cx="11232001" cy="4237200"/>
          </a:xfrm>
          <a:prstGeom prst="rect">
            <a:avLst/>
          </a:prstGeom>
        </p:spPr>
        <p:txBody>
          <a:bodyPr vert="horz" lIns="18000" tIns="0" rIns="18000" bIns="0" rtlCol="0">
            <a:noAutofit/>
          </a:bodyPr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invGray">
          <a:xfrm>
            <a:off x="480000" y="6580588"/>
            <a:ext cx="790001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fld id="{CB2A9C5F-569E-41BE-B5E5-7CBFE1B687B2}" type="datetime1">
              <a:rPr lang="en-GB" smtClean="0"/>
              <a:pPr/>
              <a:t>06/12/2023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invGray">
          <a:xfrm>
            <a:off x="1392992" y="6580588"/>
            <a:ext cx="2264608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GB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invGray">
          <a:xfrm>
            <a:off x="11416433" y="6580588"/>
            <a:ext cx="289931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 bwMode="invGray">
          <a:xfrm>
            <a:off x="9735601" y="2128187"/>
            <a:ext cx="1976400" cy="694800"/>
          </a:xfrm>
          <a:prstGeom prst="rect">
            <a:avLst/>
          </a:prstGeom>
          <a:blipFill dpi="0"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pic>
        <p:nvPicPr>
          <p:cNvPr id="8" name="Picture 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5E8F4CD-E184-4787-843D-77B4E71627D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847" y="379491"/>
            <a:ext cx="1974941" cy="69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14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spcAft>
          <a:spcPts val="600"/>
        </a:spcAft>
        <a:buClr>
          <a:schemeClr val="tx1"/>
        </a:buClr>
        <a:buSzPct val="80000"/>
        <a:buFontTx/>
        <a:buNone/>
        <a:defRPr sz="1400" b="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1pPr>
      <a:lvl2pPr marL="466725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27087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79513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tabLst>
          <a:tab pos="1074738" algn="l"/>
        </a:tabLst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16075" indent="-358775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62163" indent="-358775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31">
          <p15:clr>
            <a:srgbClr val="F26B43"/>
          </p15:clr>
        </p15:guide>
        <p15:guide id="2" orient="horz" pos="3809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  <p15:guide id="5" pos="7379">
          <p15:clr>
            <a:srgbClr val="F26B43"/>
          </p15:clr>
        </p15:guide>
        <p15:guide id="6" pos="3761">
          <p15:clr>
            <a:srgbClr val="F26B43"/>
          </p15:clr>
        </p15:guide>
        <p15:guide id="7" pos="3919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  <a:prstGeom prst="rect">
            <a:avLst/>
          </a:prstGeom>
        </p:spPr>
        <p:txBody>
          <a:bodyPr vert="horz" lIns="18000" tIns="0" rIns="360000" bIns="0" rtlCol="0" anchor="b">
            <a:no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invGray">
          <a:xfrm>
            <a:off x="480000" y="1800000"/>
            <a:ext cx="11232001" cy="4237200"/>
          </a:xfrm>
          <a:prstGeom prst="rect">
            <a:avLst/>
          </a:prstGeom>
        </p:spPr>
        <p:txBody>
          <a:bodyPr vert="horz" lIns="18000" tIns="0" rIns="18000" bIns="0" rtlCol="0">
            <a:noAutofit/>
          </a:bodyPr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invGray">
          <a:xfrm>
            <a:off x="480000" y="6580588"/>
            <a:ext cx="790001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fld id="{CB2A9C5F-569E-41BE-B5E5-7CBFE1B687B2}" type="datetime1">
              <a:rPr lang="en-GB" smtClean="0"/>
              <a:pPr/>
              <a:t>06/12/2023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invGray">
          <a:xfrm>
            <a:off x="1392992" y="6580588"/>
            <a:ext cx="2264608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GB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invGray">
          <a:xfrm>
            <a:off x="11416433" y="6580588"/>
            <a:ext cx="289931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 bwMode="invGray">
          <a:xfrm>
            <a:off x="9735601" y="2128187"/>
            <a:ext cx="1976400" cy="694800"/>
          </a:xfrm>
          <a:prstGeom prst="rect">
            <a:avLst/>
          </a:prstGeom>
          <a:blipFill dpi="0"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pic>
        <p:nvPicPr>
          <p:cNvPr id="8" name="Picture 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5E8F4CD-E184-4787-843D-77B4E71627DD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847" y="379491"/>
            <a:ext cx="1974941" cy="69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9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  <p:sldLayoutId id="2147483844" r:id="rId14"/>
    <p:sldLayoutId id="2147483848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spcAft>
          <a:spcPts val="600"/>
        </a:spcAft>
        <a:buClr>
          <a:schemeClr val="tx1"/>
        </a:buClr>
        <a:buSzPct val="80000"/>
        <a:buFontTx/>
        <a:buNone/>
        <a:defRPr sz="1400" b="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1pPr>
      <a:lvl2pPr marL="466725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27087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79513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tabLst>
          <a:tab pos="1074738" algn="l"/>
        </a:tabLst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16075" indent="-358775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62163" indent="-358775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31">
          <p15:clr>
            <a:srgbClr val="F26B43"/>
          </p15:clr>
        </p15:guide>
        <p15:guide id="2" orient="horz" pos="3809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  <p15:guide id="5" pos="7379">
          <p15:clr>
            <a:srgbClr val="F26B43"/>
          </p15:clr>
        </p15:guide>
        <p15:guide id="6" pos="3761">
          <p15:clr>
            <a:srgbClr val="F26B43"/>
          </p15:clr>
        </p15:guide>
        <p15:guide id="7" pos="3919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  <a:prstGeom prst="rect">
            <a:avLst/>
          </a:prstGeom>
        </p:spPr>
        <p:txBody>
          <a:bodyPr vert="horz" lIns="18000" tIns="0" rIns="360000" bIns="0" rtlCol="0" anchor="b">
            <a:no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invGray">
          <a:xfrm>
            <a:off x="480000" y="1800000"/>
            <a:ext cx="11232001" cy="4237200"/>
          </a:xfrm>
          <a:prstGeom prst="rect">
            <a:avLst/>
          </a:prstGeom>
        </p:spPr>
        <p:txBody>
          <a:bodyPr vert="horz" lIns="18000" tIns="0" rIns="18000" bIns="0" rtlCol="0">
            <a:noAutofit/>
          </a:bodyPr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invGray">
          <a:xfrm>
            <a:off x="480000" y="6580588"/>
            <a:ext cx="790001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fld id="{CB2A9C5F-569E-41BE-B5E5-7CBFE1B687B2}" type="datetime1">
              <a:rPr lang="en-GB" smtClean="0"/>
              <a:pPr/>
              <a:t>06/12/2023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invGray">
          <a:xfrm>
            <a:off x="1392992" y="6580588"/>
            <a:ext cx="2264608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GB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invGray">
          <a:xfrm>
            <a:off x="11416433" y="6580588"/>
            <a:ext cx="289931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 bwMode="invGray">
          <a:xfrm>
            <a:off x="9735601" y="2128187"/>
            <a:ext cx="1976400" cy="694800"/>
          </a:xfrm>
          <a:prstGeom prst="rect">
            <a:avLst/>
          </a:prstGeom>
          <a:blipFill dpi="0"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pic>
        <p:nvPicPr>
          <p:cNvPr id="8" name="Picture 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5E8F4CD-E184-4787-843D-77B4E71627DD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847" y="379491"/>
            <a:ext cx="1974941" cy="69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43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  <p:sldLayoutId id="2147483864" r:id="rId15"/>
    <p:sldLayoutId id="2147483865" r:id="rId16"/>
    <p:sldLayoutId id="2147483867" r:id="rId17"/>
    <p:sldLayoutId id="2147483907" r:id="rId18"/>
    <p:sldLayoutId id="2147483908" r:id="rId19"/>
    <p:sldLayoutId id="2147483909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spcAft>
          <a:spcPts val="600"/>
        </a:spcAft>
        <a:buClr>
          <a:schemeClr val="tx1"/>
        </a:buClr>
        <a:buSzPct val="80000"/>
        <a:buFontTx/>
        <a:buNone/>
        <a:defRPr sz="1400" b="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1pPr>
      <a:lvl2pPr marL="466725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27087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79513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tabLst>
          <a:tab pos="1074738" algn="l"/>
        </a:tabLst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16075" indent="-358775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62163" indent="-358775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31">
          <p15:clr>
            <a:srgbClr val="F26B43"/>
          </p15:clr>
        </p15:guide>
        <p15:guide id="2" orient="horz" pos="3809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  <p15:guide id="5" pos="7379">
          <p15:clr>
            <a:srgbClr val="F26B43"/>
          </p15:clr>
        </p15:guide>
        <p15:guide id="6" pos="3761">
          <p15:clr>
            <a:srgbClr val="F26B43"/>
          </p15:clr>
        </p15:guide>
        <p15:guide id="7" pos="3919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noProof="0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5110C3-5F15-47A7-B210-02FE23270C7E}"/>
              </a:ext>
            </a:extLst>
          </p:cNvPr>
          <p:cNvSpPr/>
          <p:nvPr userDrawn="1"/>
        </p:nvSpPr>
        <p:spPr bwMode="invGray">
          <a:xfrm>
            <a:off x="9071164" y="371958"/>
            <a:ext cx="2635200" cy="694800"/>
          </a:xfrm>
          <a:prstGeom prst="rect">
            <a:avLst/>
          </a:prstGeom>
          <a:blipFill dpi="0" rotWithShape="1">
            <a:blip r:embed="rId1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</p:spTree>
    <p:extLst>
      <p:ext uri="{BB962C8B-B14F-4D97-AF65-F5344CB8AC3E}">
        <p14:creationId xmlns:p14="http://schemas.microsoft.com/office/powerpoint/2010/main" val="4242218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31">
          <p15:clr>
            <a:srgbClr val="F26B43"/>
          </p15:clr>
        </p15:guide>
        <p15:guide id="2" orient="horz" pos="3809">
          <p15:clr>
            <a:srgbClr val="F26B43"/>
          </p15:clr>
        </p15:guide>
        <p15:guide id="3" pos="3840">
          <p15:clr>
            <a:srgbClr val="F26B43"/>
          </p15:clr>
        </p15:guide>
        <p15:guide id="4" pos="303">
          <p15:clr>
            <a:srgbClr val="F26B43"/>
          </p15:clr>
        </p15:guide>
        <p15:guide id="5" pos="7379">
          <p15:clr>
            <a:srgbClr val="F26B43"/>
          </p15:clr>
        </p15:guide>
        <p15:guide id="6" pos="3761">
          <p15:clr>
            <a:srgbClr val="F26B43"/>
          </p15:clr>
        </p15:guide>
        <p15:guide id="7" pos="3919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noProof="0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F7EB67-85A9-4A39-AB58-A8ADBA81FB64}"/>
              </a:ext>
            </a:extLst>
          </p:cNvPr>
          <p:cNvSpPr/>
          <p:nvPr userDrawn="1"/>
        </p:nvSpPr>
        <p:spPr bwMode="gray">
          <a:xfrm>
            <a:off x="9071164" y="379578"/>
            <a:ext cx="2635200" cy="694800"/>
          </a:xfrm>
          <a:prstGeom prst="rect">
            <a:avLst/>
          </a:prstGeom>
          <a:blipFill dpi="0" rotWithShape="1">
            <a:blip r:embed="rId27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</p:spTree>
    <p:extLst>
      <p:ext uri="{BB962C8B-B14F-4D97-AF65-F5344CB8AC3E}">
        <p14:creationId xmlns:p14="http://schemas.microsoft.com/office/powerpoint/2010/main" val="430883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  <p:sldLayoutId id="2147483895" r:id="rId14"/>
    <p:sldLayoutId id="2147483896" r:id="rId15"/>
    <p:sldLayoutId id="2147483897" r:id="rId16"/>
    <p:sldLayoutId id="2147483898" r:id="rId17"/>
    <p:sldLayoutId id="2147483899" r:id="rId18"/>
    <p:sldLayoutId id="2147483900" r:id="rId19"/>
    <p:sldLayoutId id="2147483901" r:id="rId20"/>
    <p:sldLayoutId id="2147483902" r:id="rId21"/>
    <p:sldLayoutId id="2147483903" r:id="rId22"/>
    <p:sldLayoutId id="2147483904" r:id="rId23"/>
    <p:sldLayoutId id="2147483905" r:id="rId24"/>
    <p:sldLayoutId id="2147483906" r:id="rId2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39">
          <p15:clr>
            <a:srgbClr val="F26B43"/>
          </p15:clr>
        </p15:guide>
        <p15:guide id="2" orient="horz" pos="3809">
          <p15:clr>
            <a:srgbClr val="F26B43"/>
          </p15:clr>
        </p15:guide>
        <p15:guide id="3" pos="3840">
          <p15:clr>
            <a:srgbClr val="F26B43"/>
          </p15:clr>
        </p15:guide>
        <p15:guide id="4" pos="301">
          <p15:clr>
            <a:srgbClr val="F26B43"/>
          </p15:clr>
        </p15:guide>
        <p15:guide id="5" pos="7379">
          <p15:clr>
            <a:srgbClr val="F26B43"/>
          </p15:clr>
        </p15:guide>
        <p15:guide id="6" pos="3919">
          <p15:clr>
            <a:srgbClr val="F26B43"/>
          </p15:clr>
        </p15:guide>
        <p15:guide id="7" pos="376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4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36.jpeg"/><Relationship Id="rId5" Type="http://schemas.openxmlformats.org/officeDocument/2006/relationships/image" Target="../media/image29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6.jpeg"/><Relationship Id="rId5" Type="http://schemas.openxmlformats.org/officeDocument/2006/relationships/image" Target="../media/image29.pn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59.png"/><Relationship Id="rId7" Type="http://schemas.openxmlformats.org/officeDocument/2006/relationships/image" Target="../media/image63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10" Type="http://schemas.openxmlformats.org/officeDocument/2006/relationships/image" Target="../media/image66.sv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9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67.pn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who.int/publications/i/item/9789240059139" TargetMode="External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794717A-C7DF-4DE8-896F-56E432C7F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05" y="492126"/>
            <a:ext cx="8391895" cy="6200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A6EBDA-512B-4493-B752-99D06B742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800" y="492126"/>
            <a:ext cx="8767354" cy="59095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06A9825-2D8E-FF65-77E5-D4194F1A2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8989044" cy="2261898"/>
          </a:xfrm>
        </p:spPr>
        <p:txBody>
          <a:bodyPr>
            <a:noAutofit/>
          </a:bodyPr>
          <a:lstStyle/>
          <a:p>
            <a:r>
              <a:rPr lang="en-GB" sz="4800" b="1" dirty="0"/>
              <a:t>Quadripartite activity brief overview and road to UNGA 2024</a:t>
            </a:r>
            <a:endParaRPr lang="en-US" sz="4800" b="1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B98AE79-8945-54BF-E3CC-880C9808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28852"/>
            <a:ext cx="10515600" cy="15001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/>
              <a:t>Danilo Lo Fo Wong</a:t>
            </a:r>
            <a:endParaRPr lang="en-US" sz="1800" dirty="0">
              <a:cs typeface="Calibri"/>
            </a:endParaRPr>
          </a:p>
          <a:p>
            <a:r>
              <a:rPr lang="en-US" sz="1800" dirty="0">
                <a:cs typeface="Calibri"/>
              </a:rPr>
              <a:t>Regional Adviser – Control of Antimicrobial Resistance</a:t>
            </a:r>
          </a:p>
          <a:p>
            <a:r>
              <a:rPr lang="en-US" sz="1800" dirty="0">
                <a:cs typeface="Calibri"/>
              </a:rPr>
              <a:t>WHO Regional Office for Europe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D7C93B-3A6C-6946-E846-4118C42EEF04}"/>
              </a:ext>
            </a:extLst>
          </p:cNvPr>
          <p:cNvSpPr/>
          <p:nvPr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FE42C7-B7C0-46FE-B93B-0AE070CBDA14}"/>
              </a:ext>
            </a:extLst>
          </p:cNvPr>
          <p:cNvSpPr txBox="1"/>
          <p:nvPr/>
        </p:nvSpPr>
        <p:spPr>
          <a:xfrm>
            <a:off x="844111" y="6274599"/>
            <a:ext cx="8581825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Cross=Sectoral One Health Conference on Antimicrobial resistance, Riga, Latvia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, 7 December 2023</a:t>
            </a:r>
          </a:p>
        </p:txBody>
      </p:sp>
    </p:spTree>
    <p:extLst>
      <p:ext uri="{BB962C8B-B14F-4D97-AF65-F5344CB8AC3E}">
        <p14:creationId xmlns:p14="http://schemas.microsoft.com/office/powerpoint/2010/main" val="2993958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0;p18">
            <a:extLst>
              <a:ext uri="{FF2B5EF4-FFF2-40B4-BE49-F238E27FC236}">
                <a16:creationId xmlns:a16="http://schemas.microsoft.com/office/drawing/2014/main" id="{317EFEBD-C1BF-F35D-D411-F63F5BF7E4DC}"/>
              </a:ext>
            </a:extLst>
          </p:cNvPr>
          <p:cNvSpPr txBox="1">
            <a:spLocks/>
          </p:cNvSpPr>
          <p:nvPr/>
        </p:nvSpPr>
        <p:spPr bwMode="auto">
          <a:xfrm>
            <a:off x="485775" y="677863"/>
            <a:ext cx="11220450" cy="53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205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Poppins Black" panose="00000A00000000000000" pitchFamily="2" charset="0"/>
                <a:ea typeface="+mn-ea"/>
                <a:cs typeface="Poppins Black" panose="00000A00000000000000" pitchFamily="2" charset="0"/>
                <a:sym typeface="Poppins Black" panose="00000A00000000000000" pitchFamily="2" charset="0"/>
              </a:rPr>
              <a:t>Basis of the Guide: Three pathways of change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Poppins Black" panose="00000A00000000000000" pitchFamily="2" charset="0"/>
              <a:ea typeface="+mn-ea"/>
              <a:cs typeface="Poppins Black" panose="00000A00000000000000" pitchFamily="2" charset="0"/>
              <a:sym typeface="Poppins Black" panose="00000A00000000000000" pitchFamily="2" charset="0"/>
            </a:endParaRPr>
          </a:p>
        </p:txBody>
      </p:sp>
      <p:grpSp>
        <p:nvGrpSpPr>
          <p:cNvPr id="3" name="Google Shape;171;p18">
            <a:extLst>
              <a:ext uri="{FF2B5EF4-FFF2-40B4-BE49-F238E27FC236}">
                <a16:creationId xmlns:a16="http://schemas.microsoft.com/office/drawing/2014/main" id="{59C4A775-9755-FEA5-A6CA-C1A9CDD3856C}"/>
              </a:ext>
            </a:extLst>
          </p:cNvPr>
          <p:cNvGrpSpPr>
            <a:grpSpLocks/>
          </p:cNvGrpSpPr>
          <p:nvPr/>
        </p:nvGrpSpPr>
        <p:grpSpPr bwMode="auto">
          <a:xfrm>
            <a:off x="255588" y="1417638"/>
            <a:ext cx="11680825" cy="4484687"/>
            <a:chOff x="178420" y="1809749"/>
            <a:chExt cx="11680958" cy="4484445"/>
          </a:xfrm>
        </p:grpSpPr>
        <p:sp>
          <p:nvSpPr>
            <p:cNvPr id="4" name="Google Shape;172;p18">
              <a:extLst>
                <a:ext uri="{FF2B5EF4-FFF2-40B4-BE49-F238E27FC236}">
                  <a16:creationId xmlns:a16="http://schemas.microsoft.com/office/drawing/2014/main" id="{DAA57028-4747-9F63-0521-BCA1FA202C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420" y="5246675"/>
              <a:ext cx="5185316" cy="1047519"/>
            </a:xfrm>
            <a:prstGeom prst="rect">
              <a:avLst/>
            </a:prstGeom>
            <a:solidFill>
              <a:srgbClr val="F2F4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" name="Google Shape;173;p18">
              <a:extLst>
                <a:ext uri="{FF2B5EF4-FFF2-40B4-BE49-F238E27FC236}">
                  <a16:creationId xmlns:a16="http://schemas.microsoft.com/office/drawing/2014/main" id="{C4DD2D4C-FD81-9D69-5145-5459656139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025" y="2348428"/>
              <a:ext cx="5185316" cy="807148"/>
            </a:xfrm>
            <a:prstGeom prst="rect">
              <a:avLst/>
            </a:prstGeom>
            <a:solidFill>
              <a:srgbClr val="F2F4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6" name="Google Shape;174;p18" descr="Timeline&#10;&#10;Description automatically generated">
              <a:extLst>
                <a:ext uri="{FF2B5EF4-FFF2-40B4-BE49-F238E27FC236}">
                  <a16:creationId xmlns:a16="http://schemas.microsoft.com/office/drawing/2014/main" id="{158C8662-16A5-61A5-A443-3AE914DEDBE9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76" r="56128" b="81239"/>
            <a:stretch>
              <a:fillRect/>
            </a:stretch>
          </p:blipFill>
          <p:spPr bwMode="auto">
            <a:xfrm>
              <a:off x="674590" y="1809749"/>
              <a:ext cx="4923321" cy="439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Google Shape;175;p18" descr="Timeline&#10;&#10;Description automatically generated">
              <a:extLst>
                <a:ext uri="{FF2B5EF4-FFF2-40B4-BE49-F238E27FC236}">
                  <a16:creationId xmlns:a16="http://schemas.microsoft.com/office/drawing/2014/main" id="{97A2EDE1-DC35-68C6-DD71-68638C37151F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19" t="11076" b="10675"/>
            <a:stretch>
              <a:fillRect/>
            </a:stretch>
          </p:blipFill>
          <p:spPr bwMode="auto">
            <a:xfrm>
              <a:off x="5319132" y="1809749"/>
              <a:ext cx="6540246" cy="4470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Google Shape;176;p18" descr="Diagram&#10;&#10;Description automatically generated">
              <a:extLst>
                <a:ext uri="{FF2B5EF4-FFF2-40B4-BE49-F238E27FC236}">
                  <a16:creationId xmlns:a16="http://schemas.microsoft.com/office/drawing/2014/main" id="{BB9B83A2-8F61-1F24-362A-C78E55205C69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" r="4111"/>
            <a:stretch>
              <a:fillRect/>
            </a:stretch>
          </p:blipFill>
          <p:spPr bwMode="auto">
            <a:xfrm>
              <a:off x="223025" y="3076808"/>
              <a:ext cx="5096107" cy="3064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05425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2;p17">
            <a:extLst>
              <a:ext uri="{FF2B5EF4-FFF2-40B4-BE49-F238E27FC236}">
                <a16:creationId xmlns:a16="http://schemas.microsoft.com/office/drawing/2014/main" id="{33B34CA4-A033-25E8-BCBB-4A71CB13C2A4}"/>
              </a:ext>
            </a:extLst>
          </p:cNvPr>
          <p:cNvSpPr txBox="1">
            <a:spLocks/>
          </p:cNvSpPr>
          <p:nvPr/>
        </p:nvSpPr>
        <p:spPr bwMode="auto">
          <a:xfrm>
            <a:off x="177800" y="817563"/>
            <a:ext cx="11455400" cy="53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205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Poppins Black" panose="00000A00000000000000" pitchFamily="2" charset="0"/>
                <a:ea typeface="+mn-ea"/>
                <a:cs typeface="Poppins Black" panose="00000A00000000000000" pitchFamily="2" charset="0"/>
                <a:sym typeface="Poppins Black" panose="00000A00000000000000" pitchFamily="2" charset="0"/>
              </a:rPr>
              <a:t>Guiding Principles for OH JPA implementation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Poppins Black" panose="00000A00000000000000" pitchFamily="2" charset="0"/>
              <a:ea typeface="+mn-ea"/>
              <a:cs typeface="Poppins Black" panose="00000A00000000000000" pitchFamily="2" charset="0"/>
              <a:sym typeface="Poppins Black" panose="00000A00000000000000" pitchFamily="2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073FE39-C9D5-B773-81AE-CBE45C2C73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" t="84296" r="93509" b="3117"/>
          <a:stretch/>
        </p:blipFill>
        <p:spPr bwMode="auto">
          <a:xfrm>
            <a:off x="416379" y="2662289"/>
            <a:ext cx="676060" cy="858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49635997-7B91-BDA0-ABB9-167F4A23B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84296" r="80685" b="3117"/>
          <a:stretch/>
        </p:blipFill>
        <p:spPr bwMode="auto">
          <a:xfrm>
            <a:off x="1719358" y="2662289"/>
            <a:ext cx="720436" cy="858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CFC85CBB-38DA-C015-D934-CA491CFC7B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5" t="84296" r="69405" b="3117"/>
          <a:stretch/>
        </p:blipFill>
        <p:spPr bwMode="auto">
          <a:xfrm>
            <a:off x="3123862" y="2662289"/>
            <a:ext cx="561109" cy="858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0D15B28F-0C77-1788-1E47-34BED9BF3B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5" t="84296" r="56708" b="3117"/>
          <a:stretch/>
        </p:blipFill>
        <p:spPr bwMode="auto">
          <a:xfrm>
            <a:off x="4531349" y="2662289"/>
            <a:ext cx="637309" cy="858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49E6F010-E2D5-203E-5465-E52B2D5A3E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00" t="84296" r="43224" b="3117"/>
          <a:stretch/>
        </p:blipFill>
        <p:spPr bwMode="auto">
          <a:xfrm>
            <a:off x="5835618" y="2662289"/>
            <a:ext cx="775854" cy="858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EE7F2BB4-9993-E373-3E94-D4BC01BDF4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2" t="84296" r="29845" b="3117"/>
          <a:stretch/>
        </p:blipFill>
        <p:spPr bwMode="auto">
          <a:xfrm>
            <a:off x="7361959" y="2662289"/>
            <a:ext cx="879764" cy="858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B871767F-2565-2CBC-7CE7-783B4F7A17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27" t="84296" r="18722" b="3117"/>
          <a:stretch/>
        </p:blipFill>
        <p:spPr bwMode="auto">
          <a:xfrm>
            <a:off x="9250599" y="2662289"/>
            <a:ext cx="706581" cy="858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24F3F866-00A7-EB69-54A2-06EE12DF09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61" t="84296" r="7358" b="3117"/>
          <a:stretch/>
        </p:blipFill>
        <p:spPr bwMode="auto">
          <a:xfrm>
            <a:off x="11077566" y="2662289"/>
            <a:ext cx="565223" cy="858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1B1A352B-E093-301D-734E-E92B90011771}"/>
              </a:ext>
            </a:extLst>
          </p:cNvPr>
          <p:cNvSpPr txBox="1"/>
          <p:nvPr/>
        </p:nvSpPr>
        <p:spPr>
          <a:xfrm>
            <a:off x="78734" y="3639678"/>
            <a:ext cx="12476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Applicable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any country to use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6D810A9-DC10-5AA9-4178-A43F48F01E4C}"/>
              </a:ext>
            </a:extLst>
          </p:cNvPr>
          <p:cNvSpPr txBox="1"/>
          <p:nvPr/>
        </p:nvSpPr>
        <p:spPr>
          <a:xfrm>
            <a:off x="1494434" y="3627377"/>
            <a:ext cx="11633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Flexible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respond to country needs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6AF946B-95CE-030D-537E-D84D0FDB6C17}"/>
              </a:ext>
            </a:extLst>
          </p:cNvPr>
          <p:cNvSpPr txBox="1"/>
          <p:nvPr/>
        </p:nvSpPr>
        <p:spPr>
          <a:xfrm>
            <a:off x="2823510" y="3636577"/>
            <a:ext cx="12476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Aligned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OH JPA and building on existing work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257A403-C7E9-15A3-07B7-7799E5F72B0C}"/>
              </a:ext>
            </a:extLst>
          </p:cNvPr>
          <p:cNvSpPr txBox="1"/>
          <p:nvPr/>
        </p:nvSpPr>
        <p:spPr>
          <a:xfrm>
            <a:off x="4226181" y="3642766"/>
            <a:ext cx="12476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Based on a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stepwise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approach to bring initiatives to scale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E99B083-33E3-CD65-9161-80DA03B2B92A}"/>
              </a:ext>
            </a:extLst>
          </p:cNvPr>
          <p:cNvSpPr txBox="1"/>
          <p:nvPr/>
        </p:nvSpPr>
        <p:spPr>
          <a:xfrm>
            <a:off x="5599724" y="3636577"/>
            <a:ext cx="124764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Evidence-based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informed decision-making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C32A4C3-B81D-9544-C6D5-079D5A0B8F96}"/>
              </a:ext>
            </a:extLst>
          </p:cNvPr>
          <p:cNvSpPr txBox="1"/>
          <p:nvPr/>
        </p:nvSpPr>
        <p:spPr>
          <a:xfrm>
            <a:off x="6985837" y="3627377"/>
            <a:ext cx="163200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Based on principles of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equity, parity and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transdisciplin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arity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40061A4-373B-F3B5-8513-DA6FE5DC61F4}"/>
              </a:ext>
            </a:extLst>
          </p:cNvPr>
          <p:cNvSpPr txBox="1"/>
          <p:nvPr/>
        </p:nvSpPr>
        <p:spPr>
          <a:xfrm>
            <a:off x="8817854" y="3627377"/>
            <a:ext cx="15720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Clarifies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responsibilities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stakeholders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413C0E8-7242-8AF4-08F6-EB59D59500DC}"/>
              </a:ext>
            </a:extLst>
          </p:cNvPr>
          <p:cNvSpPr txBox="1"/>
          <p:nvPr/>
        </p:nvSpPr>
        <p:spPr>
          <a:xfrm>
            <a:off x="10680449" y="3627377"/>
            <a:ext cx="134849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Aimed at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measuring progress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scalability of the OH JPA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8AE5F44-A5D3-7329-681F-68BD12474783}"/>
              </a:ext>
            </a:extLst>
          </p:cNvPr>
          <p:cNvCxnSpPr>
            <a:cxnSpLocks/>
          </p:cNvCxnSpPr>
          <p:nvPr/>
        </p:nvCxnSpPr>
        <p:spPr>
          <a:xfrm>
            <a:off x="1418526" y="2507199"/>
            <a:ext cx="0" cy="2816168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49B988E-9153-BAFD-B906-68A44520AF08}"/>
              </a:ext>
            </a:extLst>
          </p:cNvPr>
          <p:cNvCxnSpPr>
            <a:cxnSpLocks/>
          </p:cNvCxnSpPr>
          <p:nvPr/>
        </p:nvCxnSpPr>
        <p:spPr>
          <a:xfrm>
            <a:off x="2780594" y="2515394"/>
            <a:ext cx="0" cy="2807973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20AA76D-3627-5408-B0E6-F67764279F39}"/>
              </a:ext>
            </a:extLst>
          </p:cNvPr>
          <p:cNvCxnSpPr>
            <a:cxnSpLocks/>
          </p:cNvCxnSpPr>
          <p:nvPr/>
        </p:nvCxnSpPr>
        <p:spPr>
          <a:xfrm>
            <a:off x="4151094" y="2515394"/>
            <a:ext cx="0" cy="2807973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1950310-3419-7979-65FA-46D146C24F45}"/>
              </a:ext>
            </a:extLst>
          </p:cNvPr>
          <p:cNvCxnSpPr>
            <a:cxnSpLocks/>
          </p:cNvCxnSpPr>
          <p:nvPr/>
        </p:nvCxnSpPr>
        <p:spPr>
          <a:xfrm>
            <a:off x="8744359" y="2507199"/>
            <a:ext cx="0" cy="2816168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1E38CCA-1E03-5CDA-3DCF-A687C33B2F5A}"/>
              </a:ext>
            </a:extLst>
          </p:cNvPr>
          <p:cNvCxnSpPr>
            <a:cxnSpLocks/>
          </p:cNvCxnSpPr>
          <p:nvPr/>
        </p:nvCxnSpPr>
        <p:spPr>
          <a:xfrm>
            <a:off x="10558982" y="2523460"/>
            <a:ext cx="0" cy="2799907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5036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6;p22">
            <a:extLst>
              <a:ext uri="{FF2B5EF4-FFF2-40B4-BE49-F238E27FC236}">
                <a16:creationId xmlns:a16="http://schemas.microsoft.com/office/drawing/2014/main" id="{52ED030B-5C11-45DC-8B5D-9CB84AF06810}"/>
              </a:ext>
            </a:extLst>
          </p:cNvPr>
          <p:cNvSpPr txBox="1">
            <a:spLocks/>
          </p:cNvSpPr>
          <p:nvPr/>
        </p:nvSpPr>
        <p:spPr bwMode="auto">
          <a:xfrm>
            <a:off x="687388" y="481806"/>
            <a:ext cx="931545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205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Poppins Black" panose="00000A00000000000000" pitchFamily="2" charset="0"/>
                <a:ea typeface="+mn-ea"/>
                <a:cs typeface="Poppins Black" panose="00000A00000000000000" pitchFamily="2" charset="0"/>
                <a:sym typeface="Poppins Black" panose="00000A00000000000000" pitchFamily="2" charset="0"/>
              </a:rPr>
              <a:t>Stages to operationalize the OH JPA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Poppins Black" panose="00000A00000000000000" pitchFamily="2" charset="0"/>
              <a:ea typeface="+mn-ea"/>
              <a:cs typeface="Poppins Black" panose="00000A00000000000000" pitchFamily="2" charset="0"/>
              <a:sym typeface="Poppins Black" panose="00000A00000000000000" pitchFamily="2" charset="0"/>
            </a:endParaRPr>
          </a:p>
        </p:txBody>
      </p:sp>
      <p:sp>
        <p:nvSpPr>
          <p:cNvPr id="3" name="Google Shape;227;p22">
            <a:extLst>
              <a:ext uri="{FF2B5EF4-FFF2-40B4-BE49-F238E27FC236}">
                <a16:creationId xmlns:a16="http://schemas.microsoft.com/office/drawing/2014/main" id="{D80A741E-291C-F826-BDF3-5A30C5696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5813" y="955675"/>
            <a:ext cx="515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3 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9" name="Text Placeholder 1">
            <a:extLst>
              <a:ext uri="{FF2B5EF4-FFF2-40B4-BE49-F238E27FC236}">
                <a16:creationId xmlns:a16="http://schemas.microsoft.com/office/drawing/2014/main" id="{8E424D9F-D374-7D20-3468-508695680B1B}"/>
              </a:ext>
            </a:extLst>
          </p:cNvPr>
          <p:cNvSpPr txBox="1">
            <a:spLocks/>
          </p:cNvSpPr>
          <p:nvPr/>
        </p:nvSpPr>
        <p:spPr>
          <a:xfrm>
            <a:off x="741441" y="982488"/>
            <a:ext cx="10716916" cy="537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Steps to OH JPA Implementation 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A2B8913-2842-E143-62EA-85833E060B5B}"/>
              </a:ext>
            </a:extLst>
          </p:cNvPr>
          <p:cNvGrpSpPr/>
          <p:nvPr/>
        </p:nvGrpSpPr>
        <p:grpSpPr>
          <a:xfrm>
            <a:off x="86378" y="2360347"/>
            <a:ext cx="12019244" cy="2895599"/>
            <a:chOff x="152400" y="1757675"/>
            <a:chExt cx="12019244" cy="2895599"/>
          </a:xfrm>
        </p:grpSpPr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F70DF67C-5FA2-23E6-1BD1-D384FDBA9F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4" t="1" r="73039" b="81855"/>
            <a:stretch/>
          </p:blipFill>
          <p:spPr bwMode="auto">
            <a:xfrm>
              <a:off x="152400" y="1933576"/>
              <a:ext cx="2202873" cy="2153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5A076C2-7E9C-EB9C-AF74-172BAA4EC1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85" t="62617" r="33989" b="23477"/>
            <a:stretch/>
          </p:blipFill>
          <p:spPr bwMode="auto">
            <a:xfrm>
              <a:off x="9435371" y="1795774"/>
              <a:ext cx="2701636" cy="1650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466366A-A01D-288A-9619-5ECF1EB757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38" t="62617" r="64876" b="-1"/>
            <a:stretch/>
          </p:blipFill>
          <p:spPr bwMode="auto">
            <a:xfrm>
              <a:off x="2203750" y="1868511"/>
              <a:ext cx="83117" cy="2661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B977017F-ACB0-4C76-2B55-F06E7AAA7F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417" t="1" r="8173" b="79579"/>
            <a:stretch/>
          </p:blipFill>
          <p:spPr bwMode="auto">
            <a:xfrm>
              <a:off x="5102365" y="1933575"/>
              <a:ext cx="1870364" cy="2423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DA0FEAC-70A2-68C4-2BB1-C0D3DB5A3D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38" t="62617" r="64876" b="-1"/>
            <a:stretch/>
          </p:blipFill>
          <p:spPr bwMode="auto">
            <a:xfrm>
              <a:off x="4944785" y="1868512"/>
              <a:ext cx="83116" cy="2661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C0A10F5-111F-93EE-6490-C0FE1B4438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38" t="62617" r="64876" b="-1"/>
            <a:stretch/>
          </p:blipFill>
          <p:spPr bwMode="auto">
            <a:xfrm>
              <a:off x="7028268" y="1871975"/>
              <a:ext cx="83008" cy="2658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EABF417-6E53-BBFF-A6C5-83928EEDAF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72" t="62617" r="3698" b="22835"/>
            <a:stretch/>
          </p:blipFill>
          <p:spPr bwMode="auto">
            <a:xfrm>
              <a:off x="7106078" y="1757675"/>
              <a:ext cx="2265218" cy="1726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3759B1E-32AA-FF50-9B9D-C7CA57A681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38" t="62617" r="64876" b="-1"/>
            <a:stretch/>
          </p:blipFill>
          <p:spPr bwMode="auto">
            <a:xfrm>
              <a:off x="9421637" y="1868511"/>
              <a:ext cx="83008" cy="2658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2">
              <a:extLst>
                <a:ext uri="{FF2B5EF4-FFF2-40B4-BE49-F238E27FC236}">
                  <a16:creationId xmlns:a16="http://schemas.microsoft.com/office/drawing/2014/main" id="{F145ADC8-7C3A-32CE-3690-4A27F556D0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22" t="1" r="34430" b="78528"/>
            <a:stretch/>
          </p:blipFill>
          <p:spPr bwMode="auto">
            <a:xfrm>
              <a:off x="2286867" y="1933575"/>
              <a:ext cx="2589933" cy="2548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63DFC2D-1133-A55E-F22A-35E71C408A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26" t="79441" r="3699" b="11411"/>
            <a:stretch/>
          </p:blipFill>
          <p:spPr bwMode="auto">
            <a:xfrm>
              <a:off x="7106077" y="3560618"/>
              <a:ext cx="2208065" cy="1085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B740666A-F30C-6C10-0BA2-523A386CD6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85" t="79383" r="33989" b="11411"/>
            <a:stretch/>
          </p:blipFill>
          <p:spPr bwMode="auto">
            <a:xfrm>
              <a:off x="9470008" y="3560618"/>
              <a:ext cx="2701636" cy="1092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2" name="Arrow: Curved Up 41">
            <a:extLst>
              <a:ext uri="{FF2B5EF4-FFF2-40B4-BE49-F238E27FC236}">
                <a16:creationId xmlns:a16="http://schemas.microsoft.com/office/drawing/2014/main" id="{CA63DBEC-3677-41D5-4871-CD7277BF8154}"/>
              </a:ext>
            </a:extLst>
          </p:cNvPr>
          <p:cNvSpPr/>
          <p:nvPr/>
        </p:nvSpPr>
        <p:spPr>
          <a:xfrm>
            <a:off x="1136073" y="5129644"/>
            <a:ext cx="2286000" cy="575915"/>
          </a:xfrm>
          <a:prstGeom prst="curvedUp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Arrow: Curved Up 42">
            <a:extLst>
              <a:ext uri="{FF2B5EF4-FFF2-40B4-BE49-F238E27FC236}">
                <a16:creationId xmlns:a16="http://schemas.microsoft.com/office/drawing/2014/main" id="{88842C5B-6869-AD3B-FE92-04D1D92147F8}"/>
              </a:ext>
            </a:extLst>
          </p:cNvPr>
          <p:cNvSpPr/>
          <p:nvPr/>
        </p:nvSpPr>
        <p:spPr>
          <a:xfrm>
            <a:off x="5936673" y="5129644"/>
            <a:ext cx="2493818" cy="537964"/>
          </a:xfrm>
          <a:prstGeom prst="curvedUp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Arrow: Curved Down 43">
            <a:extLst>
              <a:ext uri="{FF2B5EF4-FFF2-40B4-BE49-F238E27FC236}">
                <a16:creationId xmlns:a16="http://schemas.microsoft.com/office/drawing/2014/main" id="{14E06FA7-1BC9-466F-D710-E9BFD1681B5B}"/>
              </a:ext>
            </a:extLst>
          </p:cNvPr>
          <p:cNvSpPr/>
          <p:nvPr/>
        </p:nvSpPr>
        <p:spPr>
          <a:xfrm>
            <a:off x="3567545" y="1933219"/>
            <a:ext cx="2265218" cy="537964"/>
          </a:xfrm>
          <a:prstGeom prst="curved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Arrow: Curved Down 44">
            <a:extLst>
              <a:ext uri="{FF2B5EF4-FFF2-40B4-BE49-F238E27FC236}">
                <a16:creationId xmlns:a16="http://schemas.microsoft.com/office/drawing/2014/main" id="{2866F6B3-FEB6-8236-200C-1A0ED1FC0095}"/>
              </a:ext>
            </a:extLst>
          </p:cNvPr>
          <p:cNvSpPr/>
          <p:nvPr/>
        </p:nvSpPr>
        <p:spPr>
          <a:xfrm>
            <a:off x="8153400" y="1998283"/>
            <a:ext cx="2420764" cy="537964"/>
          </a:xfrm>
          <a:prstGeom prst="curvedDownArrow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180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A9EEA-AD5E-4BEC-8B3A-59D262CE0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50831"/>
            <a:ext cx="12192000" cy="2387600"/>
          </a:xfrm>
          <a:solidFill>
            <a:schemeClr val="accent2"/>
          </a:solidFill>
        </p:spPr>
        <p:txBody>
          <a:bodyPr anchor="ctr"/>
          <a:lstStyle/>
          <a:p>
            <a:r>
              <a:rPr lang="en-US" sz="4800" b="0" dirty="0">
                <a:solidFill>
                  <a:schemeClr val="bg1"/>
                </a:solidFill>
              </a:rPr>
              <a:t>Regional Quadripartite coordination </a:t>
            </a:r>
            <a:br>
              <a:rPr lang="en-US" sz="4800" b="0" dirty="0">
                <a:solidFill>
                  <a:schemeClr val="bg1"/>
                </a:solidFill>
              </a:rPr>
            </a:br>
            <a:r>
              <a:rPr lang="en-US" sz="4800" b="0" dirty="0">
                <a:solidFill>
                  <a:schemeClr val="bg1"/>
                </a:solidFill>
              </a:rPr>
              <a:t>and activities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3F4D05-7A11-7D8E-D96B-E74FE26F2760}"/>
              </a:ext>
            </a:extLst>
          </p:cNvPr>
          <p:cNvSpPr/>
          <p:nvPr/>
        </p:nvSpPr>
        <p:spPr>
          <a:xfrm>
            <a:off x="9134764" y="101600"/>
            <a:ext cx="24384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5CB02CF-2431-0EEE-6064-DD0C74B3D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784" y="110029"/>
            <a:ext cx="1607556" cy="87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074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3A18B-CE86-4280-905E-17805F0D7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F39FE7-5957-4B0E-A2F6-EF0ADCE40829}"/>
              </a:ext>
            </a:extLst>
          </p:cNvPr>
          <p:cNvSpPr txBox="1"/>
          <p:nvPr/>
        </p:nvSpPr>
        <p:spPr>
          <a:xfrm>
            <a:off x="9799782" y="166255"/>
            <a:ext cx="2124363" cy="10584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9FC916A4-155C-408C-8FCC-E2CE700DE3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327" y="73715"/>
            <a:ext cx="1690583" cy="923622"/>
          </a:xfrm>
          <a:prstGeom prst="rect">
            <a:avLst/>
          </a:prstGeom>
        </p:spPr>
      </p:pic>
      <p:pic>
        <p:nvPicPr>
          <p:cNvPr id="8" name="Picture 7" descr="A picture containing text, floor, indoor, standing&#10;&#10;Description automatically generated">
            <a:extLst>
              <a:ext uri="{FF2B5EF4-FFF2-40B4-BE49-F238E27FC236}">
                <a16:creationId xmlns:a16="http://schemas.microsoft.com/office/drawing/2014/main" id="{D1A4AF64-A0AB-416E-ADB6-E807BC6E72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0" r="15282"/>
          <a:stretch/>
        </p:blipFill>
        <p:spPr>
          <a:xfrm>
            <a:off x="870707" y="1224697"/>
            <a:ext cx="6024428" cy="468373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4434338-6F9E-4626-B278-52698C1D4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670" y="6082385"/>
            <a:ext cx="573724" cy="30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>
            <a:extLst>
              <a:ext uri="{FF2B5EF4-FFF2-40B4-BE49-F238E27FC236}">
                <a16:creationId xmlns:a16="http://schemas.microsoft.com/office/drawing/2014/main" id="{C9F2EC5F-C691-4CA2-85E2-DD5B1B734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87" y="6092546"/>
            <a:ext cx="1027455" cy="28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 descr="A picture containing text&#10;&#10;Description automatically generated">
            <a:extLst>
              <a:ext uri="{FF2B5EF4-FFF2-40B4-BE49-F238E27FC236}">
                <a16:creationId xmlns:a16="http://schemas.microsoft.com/office/drawing/2014/main" id="{78C69BE6-C770-4E25-A54F-890AE6056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227" y="6020842"/>
            <a:ext cx="750413" cy="409975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0C764163-088D-486E-A958-FC6854064B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12473" y="6020842"/>
            <a:ext cx="1092013" cy="28064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005B579-7628-260F-3D68-C4377B6E9DFE}"/>
              </a:ext>
            </a:extLst>
          </p:cNvPr>
          <p:cNvSpPr txBox="1">
            <a:spLocks/>
          </p:cNvSpPr>
          <p:nvPr/>
        </p:nvSpPr>
        <p:spPr bwMode="invGray">
          <a:xfrm>
            <a:off x="870707" y="392120"/>
            <a:ext cx="10755385" cy="1058442"/>
          </a:xfrm>
          <a:prstGeom prst="rect">
            <a:avLst/>
          </a:prstGeom>
        </p:spPr>
        <p:txBody>
          <a:bodyPr vert="horz" lIns="18000" tIns="0" rIns="36000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AU" sz="2800" dirty="0">
                <a:solidFill>
                  <a:schemeClr val="accent2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Regional One Health Coordination Mechanism</a:t>
            </a:r>
            <a:br>
              <a:rPr lang="en-AU" sz="2800" dirty="0">
                <a:solidFill>
                  <a:schemeClr val="accent2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</a:br>
            <a:r>
              <a:rPr lang="en-AU" sz="2800" dirty="0">
                <a:solidFill>
                  <a:schemeClr val="accent2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for Europe and Central Asia (OHCM)</a:t>
            </a:r>
            <a:endParaRPr lang="en-US" sz="2800" dirty="0">
              <a:solidFill>
                <a:schemeClr val="accent2"/>
              </a:solidFill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F62BDF6-986C-0C83-EB84-4477EDAD3E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1192" y="1095083"/>
            <a:ext cx="3263649" cy="499746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FAA13F-8B29-7D68-7D1C-045E6A2161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510423">
            <a:off x="6228538" y="4547190"/>
            <a:ext cx="2280004" cy="179410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5718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F20D63F-25DC-4E4E-BA86-949128EDF0DB}"/>
              </a:ext>
            </a:extLst>
          </p:cNvPr>
          <p:cNvSpPr/>
          <p:nvPr/>
        </p:nvSpPr>
        <p:spPr>
          <a:xfrm>
            <a:off x="497593" y="1979220"/>
            <a:ext cx="36502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Strategic leadership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Identification of common priorities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Coordination of efforts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Planning joint activities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Monitoring progress</a:t>
            </a:r>
            <a:endParaRPr kumimoji="0" lang="en-US" sz="24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2" descr="The World Organisation for Animal Health launches new branding - Company  news - pig333, pig to pork community">
            <a:extLst>
              <a:ext uri="{FF2B5EF4-FFF2-40B4-BE49-F238E27FC236}">
                <a16:creationId xmlns:a16="http://schemas.microsoft.com/office/drawing/2014/main" id="{7FD90527-49BC-431D-84D1-93DC04B58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659" y="1219467"/>
            <a:ext cx="1850985" cy="104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DB08077-3BC8-4304-B388-ADF3A0A1B4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7841" y="1979220"/>
            <a:ext cx="8044158" cy="4000500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2083DB8E-4721-4F6A-8C19-835055FF4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553" y="1456356"/>
            <a:ext cx="1982266" cy="54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29E65663-177C-404B-ABA7-AC5191188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756" y="1456356"/>
            <a:ext cx="1082903" cy="56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077A2B-B1A9-4251-B184-F7B225D92F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177" y="1356956"/>
            <a:ext cx="1288331" cy="703858"/>
          </a:xfrm>
          <a:prstGeom prst="rect">
            <a:avLst/>
          </a:prstGeom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00C8D8D2-A5DB-EEB5-DE02-978558C0E5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527" y="166479"/>
            <a:ext cx="1690583" cy="92362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D9614E9-4712-3706-D0F6-DF89B1700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664" y="349059"/>
            <a:ext cx="10755385" cy="1058442"/>
          </a:xfrm>
        </p:spPr>
        <p:txBody>
          <a:bodyPr anchor="t">
            <a:normAutofit/>
          </a:bodyPr>
          <a:lstStyle/>
          <a:p>
            <a:r>
              <a:rPr lang="en-AU" sz="2800" dirty="0">
                <a:solidFill>
                  <a:schemeClr val="accent2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Regional One Health Coordination Mechanism</a:t>
            </a:r>
            <a:br>
              <a:rPr lang="en-AU" sz="2800" dirty="0">
                <a:solidFill>
                  <a:schemeClr val="accent2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</a:br>
            <a:r>
              <a:rPr lang="en-AU" sz="2800" dirty="0">
                <a:solidFill>
                  <a:schemeClr val="accent2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for Europe and Central Asia (OHCM)</a:t>
            </a:r>
            <a:endParaRPr lang="en-US" sz="2800" dirty="0">
              <a:solidFill>
                <a:schemeClr val="accent2"/>
              </a:solidFill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917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1D4FD-EDF9-40EE-AC89-7E765CBA6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403" y="242183"/>
            <a:ext cx="9296882" cy="778442"/>
          </a:xfrm>
        </p:spPr>
        <p:txBody>
          <a:bodyPr anchor="ctr">
            <a:noAutofit/>
          </a:bodyPr>
          <a:lstStyle/>
          <a:p>
            <a:r>
              <a:rPr lang="en-AU" sz="2800" dirty="0">
                <a:solidFill>
                  <a:schemeClr val="accent2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Selected examples of quadripartite joint work</a:t>
            </a:r>
            <a:endParaRPr lang="en-US" sz="2800" dirty="0">
              <a:solidFill>
                <a:schemeClr val="accent2"/>
              </a:solidFill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1FA51-F561-4D43-A4C1-1069443C5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301" y="929012"/>
            <a:ext cx="7567847" cy="5102096"/>
          </a:xfrm>
        </p:spPr>
        <p:txBody>
          <a:bodyPr/>
          <a:lstStyle/>
          <a:p>
            <a:pPr>
              <a:defRPr/>
            </a:pPr>
            <a:endParaRPr lang="en-AU" sz="100" kern="0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defRPr/>
            </a:pPr>
            <a:r>
              <a:rPr lang="en-AU" sz="18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Practical guidance on applying the One Health approach to address foodborne and zoonotic diseases: </a:t>
            </a:r>
            <a:r>
              <a:rPr lang="en-AU" sz="1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Workshop for the Western Balkans</a:t>
            </a:r>
            <a:endParaRPr lang="en-AU" sz="1800" b="1" dirty="0"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lvl="1">
              <a:defRPr/>
            </a:pPr>
            <a:r>
              <a:rPr lang="en-AU" sz="18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Development of operational frameworks to address zoonotic disease outbreaks: </a:t>
            </a:r>
            <a:r>
              <a:rPr lang="en-AU" sz="1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In-country technical support in Albania, Croatia, Georgia, Kosovo* and Serbia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altLang="en-US" sz="1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Strengthening capacity for </a:t>
            </a:r>
            <a:r>
              <a:rPr lang="en-US" altLang="en-US" sz="18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joint risk assessment </a:t>
            </a:r>
            <a:r>
              <a:rPr lang="en-US" altLang="en-US" sz="1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of priority zoonotic diseases in Ukraine</a:t>
            </a:r>
          </a:p>
          <a:p>
            <a:pPr lvl="1"/>
            <a:r>
              <a:rPr lang="en-US" altLang="en-US" sz="18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Strengthening multisectoral coordination to address zoonotic diseases: </a:t>
            </a:r>
            <a:r>
              <a:rPr lang="en-US" altLang="en-US" sz="1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Establishing and strengthening multisectoral coordination mechanisms in Kazakhstan, Kyrgyzstan, Armenia and Azerbaijan </a:t>
            </a:r>
          </a:p>
          <a:p>
            <a:pPr lvl="1"/>
            <a:r>
              <a:rPr lang="en-US" altLang="en-US" sz="18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Joint activities to combat AMR:</a:t>
            </a:r>
            <a:r>
              <a:rPr lang="en-US" altLang="en-US" sz="1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Country specific activities and regional campaigns and awareness raising</a:t>
            </a:r>
            <a:endParaRPr lang="en-US" altLang="en-US" sz="1800" b="1" dirty="0"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lvl="1"/>
            <a:r>
              <a:rPr lang="en-US" altLang="en-US" sz="18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Joint country missions </a:t>
            </a:r>
            <a:r>
              <a:rPr lang="en-US" altLang="en-US" sz="18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to provide recommendations for operationalizing the One Health approach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F39FE7-5957-4B0E-A2F6-EF0ADCE40829}"/>
              </a:ext>
            </a:extLst>
          </p:cNvPr>
          <p:cNvSpPr txBox="1"/>
          <p:nvPr/>
        </p:nvSpPr>
        <p:spPr>
          <a:xfrm>
            <a:off x="9799782" y="166255"/>
            <a:ext cx="2124363" cy="10584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9FC916A4-155C-408C-8FCC-E2CE700DE3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327" y="73715"/>
            <a:ext cx="1690583" cy="9236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278C43-99A2-F564-0326-A921BD3BAD05}"/>
              </a:ext>
            </a:extLst>
          </p:cNvPr>
          <p:cNvSpPr txBox="1"/>
          <p:nvPr/>
        </p:nvSpPr>
        <p:spPr>
          <a:xfrm>
            <a:off x="7848368" y="5711604"/>
            <a:ext cx="41607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800" dirty="0">
                <a:ea typeface="+mj-ea"/>
              </a:rPr>
              <a:t>Workshop to strengthen multi-sectoral One Health coordination in Kyrgyzstan, Oct 2023</a:t>
            </a:r>
            <a:endParaRPr lang="en-US" sz="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4B9E09-F500-9329-E6AB-A49CAEDBED00}"/>
              </a:ext>
            </a:extLst>
          </p:cNvPr>
          <p:cNvSpPr txBox="1"/>
          <p:nvPr/>
        </p:nvSpPr>
        <p:spPr>
          <a:xfrm>
            <a:off x="7849770" y="3010377"/>
            <a:ext cx="39510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 dirty="0">
                <a:ea typeface="+mj-ea"/>
              </a:rPr>
              <a:t>Joint technical mission on One Health to Turkmenistan, May 2023</a:t>
            </a:r>
            <a:endParaRPr lang="en-US" sz="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5B30813-B1D7-A964-FCCB-45F5AC32FE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" t="23343" r="-492" b="3427"/>
          <a:stretch/>
        </p:blipFill>
        <p:spPr bwMode="auto">
          <a:xfrm>
            <a:off x="7934178" y="3405479"/>
            <a:ext cx="4160748" cy="228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1E9F3F7B-6F2C-7C1D-E6ED-6DEABFA03E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8" b="26462"/>
          <a:stretch/>
        </p:blipFill>
        <p:spPr bwMode="auto">
          <a:xfrm>
            <a:off x="7934178" y="1223571"/>
            <a:ext cx="4152997" cy="1776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38776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A9EEA-AD5E-4BEC-8B3A-59D262CE0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50831"/>
            <a:ext cx="12192000" cy="2387600"/>
          </a:xfrm>
          <a:solidFill>
            <a:schemeClr val="accent2"/>
          </a:solidFill>
        </p:spPr>
        <p:txBody>
          <a:bodyPr anchor="ctr"/>
          <a:lstStyle/>
          <a:p>
            <a:r>
              <a:rPr lang="en-US" sz="4800" b="0" dirty="0">
                <a:solidFill>
                  <a:schemeClr val="bg1"/>
                </a:solidFill>
              </a:rPr>
              <a:t>The road to the United Nations </a:t>
            </a:r>
            <a:br>
              <a:rPr lang="en-US" sz="4800" b="0" dirty="0">
                <a:solidFill>
                  <a:schemeClr val="bg1"/>
                </a:solidFill>
              </a:rPr>
            </a:br>
            <a:r>
              <a:rPr lang="en-US" sz="4800" b="0" dirty="0">
                <a:solidFill>
                  <a:schemeClr val="bg1"/>
                </a:solidFill>
              </a:rPr>
              <a:t>General Assembly 2024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3F4D05-7A11-7D8E-D96B-E74FE26F2760}"/>
              </a:ext>
            </a:extLst>
          </p:cNvPr>
          <p:cNvSpPr/>
          <p:nvPr/>
        </p:nvSpPr>
        <p:spPr>
          <a:xfrm>
            <a:off x="9134764" y="101600"/>
            <a:ext cx="24384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5CB02CF-2431-0EEE-6064-DD0C74B3D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784" y="110029"/>
            <a:ext cx="1607556" cy="87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3871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54107-8ADE-4CB4-B111-11EFD444E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993" y="300257"/>
            <a:ext cx="9525642" cy="685462"/>
          </a:xfrm>
          <a:noFill/>
        </p:spPr>
        <p:txBody>
          <a:bodyPr vert="horz" lIns="0" tIns="0" rIns="0" bIns="0" rtlCol="0" anchor="ctr" anchorCtr="0">
            <a:normAutofit fontScale="90000"/>
          </a:bodyPr>
          <a:lstStyle/>
          <a:p>
            <a:pPr marL="12700" marR="5080">
              <a:spcBef>
                <a:spcPts val="100"/>
              </a:spcBef>
            </a:pPr>
            <a:r>
              <a:rPr lang="en-GB" dirty="0">
                <a:solidFill>
                  <a:schemeClr val="accent2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Health related UN General Assembly High Level meetings </a:t>
            </a:r>
            <a:endParaRPr lang="en-US" dirty="0">
              <a:solidFill>
                <a:schemeClr val="accent2"/>
              </a:solidFill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85C53D-7F15-4F3B-80F0-4861697E16D5}"/>
              </a:ext>
            </a:extLst>
          </p:cNvPr>
          <p:cNvSpPr txBox="1"/>
          <p:nvPr/>
        </p:nvSpPr>
        <p:spPr>
          <a:xfrm>
            <a:off x="228252" y="1051979"/>
            <a:ext cx="86253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F283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‘Major events to engage more strongly heads of state and government to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F283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galvanise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F283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political efforts and pursue increased support, particularly financial’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F283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Rodi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F283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al, 2022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F2EC92-9DA4-46E0-9153-7854BB05CC44}"/>
              </a:ext>
            </a:extLst>
          </p:cNvPr>
          <p:cNvSpPr/>
          <p:nvPr/>
        </p:nvSpPr>
        <p:spPr>
          <a:xfrm>
            <a:off x="4342988" y="4569196"/>
            <a:ext cx="1252494" cy="1660152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7D7A3EF-DCA0-41C2-A1F9-E6026762BE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2459079"/>
              </p:ext>
            </p:extLst>
          </p:nvPr>
        </p:nvGraphicFramePr>
        <p:xfrm>
          <a:off x="439993" y="1799800"/>
          <a:ext cx="10572750" cy="4409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BCF4E8EE-4BBC-4A6D-9373-E25FA6D0F69C}"/>
              </a:ext>
            </a:extLst>
          </p:cNvPr>
          <p:cNvSpPr/>
          <p:nvPr/>
        </p:nvSpPr>
        <p:spPr>
          <a:xfrm>
            <a:off x="8641830" y="1086117"/>
            <a:ext cx="3363264" cy="2736716"/>
          </a:xfrm>
          <a:prstGeom prst="cloudCallout">
            <a:avLst>
              <a:gd name="adj1" fmla="val -75262"/>
              <a:gd name="adj2" fmla="val 627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‘’We, Heads of State and Government and representatives of States and Governments, assembled at UN HQ in New York on…..’’</a:t>
            </a:r>
          </a:p>
        </p:txBody>
      </p:sp>
    </p:spTree>
    <p:extLst>
      <p:ext uri="{BB962C8B-B14F-4D97-AF65-F5344CB8AC3E}">
        <p14:creationId xmlns:p14="http://schemas.microsoft.com/office/powerpoint/2010/main" val="2179328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9CF626FC-B054-1B43-A67E-EE0DD7C4E9EA}"/>
              </a:ext>
            </a:extLst>
          </p:cNvPr>
          <p:cNvSpPr/>
          <p:nvPr/>
        </p:nvSpPr>
        <p:spPr bwMode="ltGray">
          <a:xfrm>
            <a:off x="540000" y="2052000"/>
            <a:ext cx="216000" cy="216000"/>
          </a:xfrm>
          <a:prstGeom prst="ellipse">
            <a:avLst/>
          </a:prstGeom>
          <a:solidFill>
            <a:schemeClr val="accent3"/>
          </a:solidFill>
          <a:ln w="1016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3384625-465E-2944-B00A-2027F846C400}"/>
              </a:ext>
            </a:extLst>
          </p:cNvPr>
          <p:cNvGrpSpPr/>
          <p:nvPr/>
        </p:nvGrpSpPr>
        <p:grpSpPr>
          <a:xfrm>
            <a:off x="756000" y="2193207"/>
            <a:ext cx="11172764" cy="2844000"/>
            <a:chOff x="0" y="1728000"/>
            <a:chExt cx="11172764" cy="28440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AF4DD02-B023-9B4A-9126-44B8463A288B}"/>
                </a:ext>
              </a:extLst>
            </p:cNvPr>
            <p:cNvCxnSpPr/>
            <p:nvPr/>
          </p:nvCxnSpPr>
          <p:spPr>
            <a:xfrm>
              <a:off x="0" y="1728000"/>
              <a:ext cx="4320000" cy="0"/>
            </a:xfrm>
            <a:prstGeom prst="line">
              <a:avLst/>
            </a:prstGeom>
            <a:ln w="1016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12AF77E8-A1A3-A948-BC2F-C1B07363D2B8}"/>
                </a:ext>
              </a:extLst>
            </p:cNvPr>
            <p:cNvSpPr/>
            <p:nvPr/>
          </p:nvSpPr>
          <p:spPr>
            <a:xfrm>
              <a:off x="3600001" y="1728000"/>
              <a:ext cx="1440000" cy="1440000"/>
            </a:xfrm>
            <a:prstGeom prst="arc">
              <a:avLst/>
            </a:prstGeom>
            <a:ln w="1016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F283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E6AA242-ACBF-644D-AD02-3E55E90AC540}"/>
                </a:ext>
              </a:extLst>
            </p:cNvPr>
            <p:cNvCxnSpPr>
              <a:cxnSpLocks/>
            </p:cNvCxnSpPr>
            <p:nvPr/>
          </p:nvCxnSpPr>
          <p:spPr>
            <a:xfrm>
              <a:off x="5040000" y="2448000"/>
              <a:ext cx="0" cy="1440000"/>
            </a:xfrm>
            <a:prstGeom prst="line">
              <a:avLst/>
            </a:prstGeom>
            <a:ln w="1016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80848745-DD2A-734C-8E0D-0ADE38DA9FCD}"/>
                </a:ext>
              </a:extLst>
            </p:cNvPr>
            <p:cNvSpPr/>
            <p:nvPr/>
          </p:nvSpPr>
          <p:spPr>
            <a:xfrm rot="10800000">
              <a:off x="5040000" y="3132000"/>
              <a:ext cx="1440000" cy="1440000"/>
            </a:xfrm>
            <a:prstGeom prst="arc">
              <a:avLst/>
            </a:prstGeom>
            <a:ln w="1016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F283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33AEB35-8A7E-A64C-B223-29B14C18EA85}"/>
                </a:ext>
              </a:extLst>
            </p:cNvPr>
            <p:cNvCxnSpPr>
              <a:cxnSpLocks/>
            </p:cNvCxnSpPr>
            <p:nvPr/>
          </p:nvCxnSpPr>
          <p:spPr>
            <a:xfrm>
              <a:off x="5760000" y="4572000"/>
              <a:ext cx="5412764" cy="0"/>
            </a:xfrm>
            <a:prstGeom prst="line">
              <a:avLst/>
            </a:prstGeom>
            <a:ln w="101600">
              <a:solidFill>
                <a:schemeClr val="accent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C3B5F21-AEAD-BF4F-9A24-79D7204C43CA}"/>
              </a:ext>
            </a:extLst>
          </p:cNvPr>
          <p:cNvGrpSpPr>
            <a:grpSpLocks noChangeAspect="1"/>
          </p:cNvGrpSpPr>
          <p:nvPr/>
        </p:nvGrpSpPr>
        <p:grpSpPr>
          <a:xfrm rot="10800000" flipV="1">
            <a:off x="1124067" y="2070001"/>
            <a:ext cx="155719" cy="363343"/>
            <a:chOff x="1056677" y="3860955"/>
            <a:chExt cx="108000" cy="252002"/>
          </a:xfrm>
          <a:solidFill>
            <a:schemeClr val="accent3"/>
          </a:solidFill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E34ACDE-A98C-534D-B0CB-DEBD8B104E0D}"/>
                </a:ext>
              </a:extLst>
            </p:cNvPr>
            <p:cNvCxnSpPr/>
            <p:nvPr/>
          </p:nvCxnSpPr>
          <p:spPr>
            <a:xfrm flipV="1">
              <a:off x="1110677" y="3968957"/>
              <a:ext cx="0" cy="144000"/>
            </a:xfrm>
            <a:prstGeom prst="line">
              <a:avLst/>
            </a:prstGeom>
            <a:grpFill/>
            <a:ln w="25400" cap="rnd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046394C-146F-2146-BBF0-821EAE5B55E9}"/>
                </a:ext>
              </a:extLst>
            </p:cNvPr>
            <p:cNvSpPr/>
            <p:nvPr/>
          </p:nvSpPr>
          <p:spPr bwMode="ltGray">
            <a:xfrm>
              <a:off x="1056677" y="3860955"/>
              <a:ext cx="108000" cy="108000"/>
            </a:xfrm>
            <a:prstGeom prst="ellipse">
              <a:avLst/>
            </a:prstGeom>
            <a:grp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80F9B06F-0558-A947-8BA1-408D34B23A6D}"/>
              </a:ext>
            </a:extLst>
          </p:cNvPr>
          <p:cNvSpPr txBox="1">
            <a:spLocks/>
          </p:cNvSpPr>
          <p:nvPr/>
        </p:nvSpPr>
        <p:spPr>
          <a:xfrm>
            <a:off x="655098" y="3018415"/>
            <a:ext cx="1645489" cy="64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Global Action Plan on AMR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adopted at the World Health Assembly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6B56D64-0B01-EE49-BE6D-078B997D2668}"/>
              </a:ext>
            </a:extLst>
          </p:cNvPr>
          <p:cNvSpPr txBox="1"/>
          <p:nvPr/>
        </p:nvSpPr>
        <p:spPr>
          <a:xfrm>
            <a:off x="678064" y="2484000"/>
            <a:ext cx="1047720" cy="5232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>
                <a:ln>
                  <a:noFill/>
                </a:ln>
                <a:solidFill>
                  <a:srgbClr val="0F283C"/>
                </a:solidFill>
                <a:effectLst/>
                <a:uLnTx/>
                <a:uFillTx/>
                <a:latin typeface="Arial" panose="020B0604020202020204"/>
                <a:ea typeface="굴림" panose="020B0600000101010101" pitchFamily="34" charset="-127"/>
                <a:cs typeface="Arial" pitchFamily="34" charset="0"/>
              </a:rPr>
              <a:t>2015</a:t>
            </a:r>
            <a:endParaRPr kumimoji="0" lang="ko-KR" altLang="en-US" sz="3600" b="0" i="0" u="none" strike="noStrike" kern="1200" cap="none" spc="0" normalizeH="0" baseline="0" noProof="0">
              <a:ln>
                <a:noFill/>
              </a:ln>
              <a:solidFill>
                <a:srgbClr val="0F283C"/>
              </a:solidFill>
              <a:effectLst/>
              <a:uLnTx/>
              <a:uFillTx/>
              <a:latin typeface="Arial" panose="020B0604020202020204"/>
              <a:ea typeface="굴림" panose="020B0600000101010101" pitchFamily="34" charset="-127"/>
              <a:cs typeface="Arial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7C47A13-04FF-9940-9206-30BB2F02A253}"/>
              </a:ext>
            </a:extLst>
          </p:cNvPr>
          <p:cNvGrpSpPr>
            <a:grpSpLocks noChangeAspect="1"/>
          </p:cNvGrpSpPr>
          <p:nvPr/>
        </p:nvGrpSpPr>
        <p:grpSpPr>
          <a:xfrm rot="10800000" flipV="1">
            <a:off x="2777374" y="2097795"/>
            <a:ext cx="155719" cy="363343"/>
            <a:chOff x="1056677" y="3860955"/>
            <a:chExt cx="108000" cy="252002"/>
          </a:xfrm>
          <a:solidFill>
            <a:schemeClr val="accent3"/>
          </a:solidFill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368F415-DED3-204A-9D5A-8D99A0E36EA6}"/>
                </a:ext>
              </a:extLst>
            </p:cNvPr>
            <p:cNvCxnSpPr/>
            <p:nvPr/>
          </p:nvCxnSpPr>
          <p:spPr>
            <a:xfrm flipV="1">
              <a:off x="1110677" y="3968957"/>
              <a:ext cx="0" cy="144000"/>
            </a:xfrm>
            <a:prstGeom prst="line">
              <a:avLst/>
            </a:prstGeom>
            <a:grpFill/>
            <a:ln w="25400" cap="rnd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80991D5-396D-F548-B12B-2C3D93F5C2FF}"/>
                </a:ext>
              </a:extLst>
            </p:cNvPr>
            <p:cNvSpPr/>
            <p:nvPr/>
          </p:nvSpPr>
          <p:spPr bwMode="ltGray">
            <a:xfrm>
              <a:off x="1056677" y="3860955"/>
              <a:ext cx="108000" cy="108000"/>
            </a:xfrm>
            <a:prstGeom prst="ellipse">
              <a:avLst/>
            </a:prstGeom>
            <a:grp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C94537B9-58F5-9247-B811-7D096DC863CE}"/>
              </a:ext>
            </a:extLst>
          </p:cNvPr>
          <p:cNvSpPr txBox="1">
            <a:spLocks/>
          </p:cNvSpPr>
          <p:nvPr/>
        </p:nvSpPr>
        <p:spPr>
          <a:xfrm>
            <a:off x="2567687" y="3057877"/>
            <a:ext cx="1440000" cy="174206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 General Assembly Political Declaration September in 2016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OIE and FAO governing bodies endorsed Global Action Plan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C9BD82F-A945-2A40-A87E-48994643B390}"/>
              </a:ext>
            </a:extLst>
          </p:cNvPr>
          <p:cNvSpPr txBox="1"/>
          <p:nvPr/>
        </p:nvSpPr>
        <p:spPr>
          <a:xfrm>
            <a:off x="2554103" y="2471079"/>
            <a:ext cx="1047720" cy="5232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>
                <a:ln>
                  <a:noFill/>
                </a:ln>
                <a:solidFill>
                  <a:srgbClr val="0F283C"/>
                </a:solidFill>
                <a:effectLst/>
                <a:uLnTx/>
                <a:uFillTx/>
                <a:latin typeface="Arial" panose="020B0604020202020204"/>
                <a:ea typeface="굴림" panose="020B0600000101010101" pitchFamily="34" charset="-127"/>
                <a:cs typeface="Arial" pitchFamily="34" charset="0"/>
              </a:rPr>
              <a:t>2016</a:t>
            </a:r>
            <a:endParaRPr kumimoji="0" lang="ko-KR" altLang="en-US" sz="3600" b="0" i="0" u="none" strike="noStrike" kern="1200" cap="none" spc="0" normalizeH="0" baseline="0" noProof="0">
              <a:ln>
                <a:noFill/>
              </a:ln>
              <a:solidFill>
                <a:srgbClr val="0F283C"/>
              </a:solidFill>
              <a:effectLst/>
              <a:uLnTx/>
              <a:uFillTx/>
              <a:latin typeface="Arial" panose="020B0604020202020204"/>
              <a:ea typeface="굴림" panose="020B0600000101010101" pitchFamily="34" charset="-127"/>
              <a:cs typeface="Arial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C2A960C-801E-2A49-AF79-2CD34A481897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705" y="3746735"/>
            <a:ext cx="1404000" cy="1810937"/>
          </a:xfrm>
          <a:prstGeom prst="rect">
            <a:avLst/>
          </a:prstGeom>
          <a:ln>
            <a:noFill/>
          </a:ln>
          <a:effectLst>
            <a:outerShdw dist="76200" dir="2700000" algn="tl" rotWithShape="0">
              <a:schemeClr val="bg2">
                <a:lumMod val="25000"/>
                <a:alpha val="40000"/>
              </a:schemeClr>
            </a:outerShdw>
          </a:effec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38BDB00-460B-3446-AAF0-5F9B89153F1F}"/>
              </a:ext>
            </a:extLst>
          </p:cNvPr>
          <p:cNvGrpSpPr>
            <a:grpSpLocks noChangeAspect="1"/>
          </p:cNvGrpSpPr>
          <p:nvPr/>
        </p:nvGrpSpPr>
        <p:grpSpPr>
          <a:xfrm rot="10800000" flipV="1">
            <a:off x="4315502" y="2120562"/>
            <a:ext cx="155719" cy="363343"/>
            <a:chOff x="1056677" y="3860955"/>
            <a:chExt cx="108000" cy="252002"/>
          </a:xfrm>
          <a:solidFill>
            <a:schemeClr val="accent3"/>
          </a:solidFill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F8AF649-1265-F84E-8FD4-F2CA84D2CF1C}"/>
                </a:ext>
              </a:extLst>
            </p:cNvPr>
            <p:cNvCxnSpPr/>
            <p:nvPr/>
          </p:nvCxnSpPr>
          <p:spPr>
            <a:xfrm flipV="1">
              <a:off x="1110677" y="3968957"/>
              <a:ext cx="0" cy="144000"/>
            </a:xfrm>
            <a:prstGeom prst="line">
              <a:avLst/>
            </a:prstGeom>
            <a:grpFill/>
            <a:ln w="25400" cap="rnd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92D3FB0-E546-EB43-9194-B6F40E4A2723}"/>
                </a:ext>
              </a:extLst>
            </p:cNvPr>
            <p:cNvSpPr/>
            <p:nvPr/>
          </p:nvSpPr>
          <p:spPr bwMode="ltGray">
            <a:xfrm>
              <a:off x="1056677" y="3860955"/>
              <a:ext cx="108000" cy="108000"/>
            </a:xfrm>
            <a:prstGeom prst="ellipse">
              <a:avLst/>
            </a:prstGeom>
            <a:grp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181C7DFD-4830-C74A-A4E6-2C9E3B18851F}"/>
              </a:ext>
            </a:extLst>
          </p:cNvPr>
          <p:cNvSpPr txBox="1">
            <a:spLocks/>
          </p:cNvSpPr>
          <p:nvPr/>
        </p:nvSpPr>
        <p:spPr>
          <a:xfrm>
            <a:off x="4256731" y="3057214"/>
            <a:ext cx="1440000" cy="88309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Interagency Coordination Group (IACG) on AMR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was established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92BFB7E-27BE-C844-B72D-1580CD96172C}"/>
              </a:ext>
            </a:extLst>
          </p:cNvPr>
          <p:cNvSpPr txBox="1"/>
          <p:nvPr/>
        </p:nvSpPr>
        <p:spPr>
          <a:xfrm>
            <a:off x="4243678" y="2532821"/>
            <a:ext cx="1047720" cy="5232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>
                <a:ln>
                  <a:noFill/>
                </a:ln>
                <a:solidFill>
                  <a:srgbClr val="0F283C"/>
                </a:solidFill>
                <a:effectLst/>
                <a:uLnTx/>
                <a:uFillTx/>
                <a:latin typeface="Arial" panose="020B0604020202020204"/>
                <a:ea typeface="굴림" panose="020B0600000101010101" pitchFamily="34" charset="-127"/>
                <a:cs typeface="Arial" pitchFamily="34" charset="0"/>
              </a:rPr>
              <a:t>2017</a:t>
            </a:r>
            <a:endParaRPr kumimoji="0" lang="ko-KR" altLang="en-US" sz="3600" b="0" i="0" u="none" strike="noStrike" kern="1200" cap="none" spc="0" normalizeH="0" baseline="0" noProof="0">
              <a:ln>
                <a:noFill/>
              </a:ln>
              <a:solidFill>
                <a:srgbClr val="0F283C"/>
              </a:solidFill>
              <a:effectLst/>
              <a:uLnTx/>
              <a:uFillTx/>
              <a:latin typeface="Arial" panose="020B0604020202020204"/>
              <a:ea typeface="굴림" panose="020B0600000101010101" pitchFamily="34" charset="-127"/>
              <a:cs typeface="Arial" pitchFamily="34" charset="0"/>
            </a:endParaRPr>
          </a:p>
        </p:txBody>
      </p:sp>
      <p:pic>
        <p:nvPicPr>
          <p:cNvPr id="49" name="Picture Placeholder 48" descr="A picture containing indoor, hall, auditorium&#10;&#10;Description automatically generated">
            <a:extLst>
              <a:ext uri="{FF2B5EF4-FFF2-40B4-BE49-F238E27FC236}">
                <a16:creationId xmlns:a16="http://schemas.microsoft.com/office/drawing/2014/main" id="{F932BEA8-7792-CC4E-8DC7-15DC1C013FD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43204" y="469726"/>
            <a:ext cx="1424057" cy="1424058"/>
          </a:xfrm>
          <a:ln w="19050">
            <a:solidFill>
              <a:schemeClr val="bg1"/>
            </a:solidFill>
          </a:ln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12B54F5D-D0C6-BE42-AE02-CEED6A88C832}"/>
              </a:ext>
            </a:extLst>
          </p:cNvPr>
          <p:cNvGrpSpPr>
            <a:grpSpLocks noChangeAspect="1"/>
          </p:cNvGrpSpPr>
          <p:nvPr/>
        </p:nvGrpSpPr>
        <p:grpSpPr>
          <a:xfrm rot="16200000" flipV="1">
            <a:off x="5625807" y="4241122"/>
            <a:ext cx="155719" cy="363343"/>
            <a:chOff x="1056677" y="3860955"/>
            <a:chExt cx="108000" cy="252002"/>
          </a:xfrm>
          <a:solidFill>
            <a:schemeClr val="accent3"/>
          </a:solidFill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393BD12-C73D-9845-8954-9B07ADA2B5D0}"/>
                </a:ext>
              </a:extLst>
            </p:cNvPr>
            <p:cNvCxnSpPr/>
            <p:nvPr/>
          </p:nvCxnSpPr>
          <p:spPr>
            <a:xfrm flipV="1">
              <a:off x="1110677" y="3968957"/>
              <a:ext cx="0" cy="144000"/>
            </a:xfrm>
            <a:prstGeom prst="line">
              <a:avLst/>
            </a:prstGeom>
            <a:grpFill/>
            <a:ln w="25400" cap="rnd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53C2928-AD4B-2E4C-B11C-9D8232EDC2AD}"/>
                </a:ext>
              </a:extLst>
            </p:cNvPr>
            <p:cNvSpPr/>
            <p:nvPr/>
          </p:nvSpPr>
          <p:spPr bwMode="ltGray">
            <a:xfrm>
              <a:off x="1056677" y="3860955"/>
              <a:ext cx="108000" cy="108000"/>
            </a:xfrm>
            <a:prstGeom prst="ellipse">
              <a:avLst/>
            </a:prstGeom>
            <a:grp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93021696-E0F1-104A-AFA2-B2F6D5E682A1}"/>
              </a:ext>
            </a:extLst>
          </p:cNvPr>
          <p:cNvSpPr txBox="1">
            <a:spLocks/>
          </p:cNvSpPr>
          <p:nvPr/>
        </p:nvSpPr>
        <p:spPr>
          <a:xfrm>
            <a:off x="4151965" y="4668764"/>
            <a:ext cx="1516285" cy="129599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WHO, FAO and OIE sign an 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to strengthen their long-standing partnership, with a strong focus on AMR in a One Health context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3CF4CD0-4735-A34B-ADE1-D57B5ABED421}"/>
              </a:ext>
            </a:extLst>
          </p:cNvPr>
          <p:cNvSpPr txBox="1"/>
          <p:nvPr/>
        </p:nvSpPr>
        <p:spPr>
          <a:xfrm>
            <a:off x="4128879" y="4091597"/>
            <a:ext cx="1047720" cy="5232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>
                <a:ln>
                  <a:noFill/>
                </a:ln>
                <a:solidFill>
                  <a:srgbClr val="0F283C"/>
                </a:solidFill>
                <a:effectLst/>
                <a:uLnTx/>
                <a:uFillTx/>
                <a:latin typeface="Arial" panose="020B0604020202020204"/>
                <a:ea typeface="굴림" panose="020B0600000101010101" pitchFamily="34" charset="-127"/>
                <a:cs typeface="Arial" pitchFamily="34" charset="0"/>
              </a:rPr>
              <a:t>2018</a:t>
            </a:r>
            <a:endParaRPr kumimoji="0" lang="ko-KR" altLang="en-US" sz="3600" b="0" i="0" u="none" strike="noStrike" kern="1200" cap="none" spc="0" normalizeH="0" baseline="0" noProof="0">
              <a:ln>
                <a:noFill/>
              </a:ln>
              <a:solidFill>
                <a:srgbClr val="0F283C"/>
              </a:solidFill>
              <a:effectLst/>
              <a:uLnTx/>
              <a:uFillTx/>
              <a:latin typeface="Arial" panose="020B0604020202020204"/>
              <a:ea typeface="굴림" panose="020B0600000101010101" pitchFamily="34" charset="-127"/>
              <a:cs typeface="Arial" pitchFamily="34" charset="0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8C7775B-242F-3D4C-B3F5-E0CA49AC8209}"/>
              </a:ext>
            </a:extLst>
          </p:cNvPr>
          <p:cNvGrpSpPr>
            <a:grpSpLocks noChangeAspect="1"/>
          </p:cNvGrpSpPr>
          <p:nvPr/>
        </p:nvGrpSpPr>
        <p:grpSpPr>
          <a:xfrm rot="10800000" flipV="1">
            <a:off x="8417656" y="4980582"/>
            <a:ext cx="155719" cy="363343"/>
            <a:chOff x="1056677" y="3860955"/>
            <a:chExt cx="108000" cy="252002"/>
          </a:xfrm>
          <a:solidFill>
            <a:schemeClr val="accent3"/>
          </a:solidFill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CBD8836-33A0-9F44-8DB3-52C5A49D9260}"/>
                </a:ext>
              </a:extLst>
            </p:cNvPr>
            <p:cNvCxnSpPr/>
            <p:nvPr/>
          </p:nvCxnSpPr>
          <p:spPr>
            <a:xfrm flipV="1">
              <a:off x="1110677" y="3968957"/>
              <a:ext cx="0" cy="144000"/>
            </a:xfrm>
            <a:prstGeom prst="line">
              <a:avLst/>
            </a:prstGeom>
            <a:grpFill/>
            <a:ln w="25400" cap="rnd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A0DF8D5-1DF8-FB4E-8D42-7C24AE5508DA}"/>
                </a:ext>
              </a:extLst>
            </p:cNvPr>
            <p:cNvSpPr/>
            <p:nvPr/>
          </p:nvSpPr>
          <p:spPr bwMode="ltGray">
            <a:xfrm>
              <a:off x="1056677" y="3860955"/>
              <a:ext cx="108000" cy="108000"/>
            </a:xfrm>
            <a:prstGeom prst="ellipse">
              <a:avLst/>
            </a:prstGeom>
            <a:grp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7579AF32-39A6-2D4D-A00F-EB6334AF9D93}"/>
              </a:ext>
            </a:extLst>
          </p:cNvPr>
          <p:cNvSpPr txBox="1">
            <a:spLocks/>
          </p:cNvSpPr>
          <p:nvPr/>
        </p:nvSpPr>
        <p:spPr>
          <a:xfrm>
            <a:off x="8116647" y="5893849"/>
            <a:ext cx="1629596" cy="69248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April 29,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high-level dialogue on AMR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the call to action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AC4E227-31C0-1948-8F69-EAE0005840E2}"/>
              </a:ext>
            </a:extLst>
          </p:cNvPr>
          <p:cNvSpPr txBox="1"/>
          <p:nvPr/>
        </p:nvSpPr>
        <p:spPr>
          <a:xfrm>
            <a:off x="8113626" y="5374839"/>
            <a:ext cx="1047720" cy="5232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F283C"/>
                </a:solidFill>
                <a:effectLst/>
                <a:uLnTx/>
                <a:uFillTx/>
                <a:latin typeface="Arial" panose="020B0604020202020204"/>
                <a:ea typeface="굴림" panose="020B0600000101010101" pitchFamily="34" charset="-127"/>
                <a:cs typeface="Arial" pitchFamily="34" charset="0"/>
              </a:rPr>
              <a:t>2021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F283C"/>
              </a:solidFill>
              <a:effectLst/>
              <a:uLnTx/>
              <a:uFillTx/>
              <a:latin typeface="Arial" panose="020B0604020202020204"/>
              <a:ea typeface="굴림" panose="020B0600000101010101" pitchFamily="34" charset="-127"/>
              <a:cs typeface="Arial" pitchFamily="34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89E97FA-0E20-3746-8A0B-1E659F40F0E0}"/>
              </a:ext>
            </a:extLst>
          </p:cNvPr>
          <p:cNvGrpSpPr>
            <a:grpSpLocks noChangeAspect="1"/>
          </p:cNvGrpSpPr>
          <p:nvPr/>
        </p:nvGrpSpPr>
        <p:grpSpPr>
          <a:xfrm rot="10800000" flipV="1">
            <a:off x="7304158" y="4980582"/>
            <a:ext cx="155719" cy="363343"/>
            <a:chOff x="1056677" y="3860955"/>
            <a:chExt cx="108000" cy="252002"/>
          </a:xfrm>
          <a:solidFill>
            <a:schemeClr val="accent3"/>
          </a:solidFill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AFD6AC9-EA7D-FE41-87B7-7021EE6DF199}"/>
                </a:ext>
              </a:extLst>
            </p:cNvPr>
            <p:cNvCxnSpPr/>
            <p:nvPr/>
          </p:nvCxnSpPr>
          <p:spPr>
            <a:xfrm flipV="1">
              <a:off x="1110677" y="3968957"/>
              <a:ext cx="0" cy="144000"/>
            </a:xfrm>
            <a:prstGeom prst="line">
              <a:avLst/>
            </a:prstGeom>
            <a:grpFill/>
            <a:ln w="25400" cap="rnd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B68302F5-EC16-F341-8BE1-5C84158FF61F}"/>
                </a:ext>
              </a:extLst>
            </p:cNvPr>
            <p:cNvSpPr/>
            <p:nvPr/>
          </p:nvSpPr>
          <p:spPr bwMode="ltGray">
            <a:xfrm>
              <a:off x="1056677" y="3860955"/>
              <a:ext cx="108000" cy="108000"/>
            </a:xfrm>
            <a:prstGeom prst="ellipse">
              <a:avLst/>
            </a:prstGeom>
            <a:grp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E979BCF3-D7C0-0D41-B78D-6954E1B4071E}"/>
              </a:ext>
            </a:extLst>
          </p:cNvPr>
          <p:cNvSpPr txBox="1">
            <a:spLocks/>
          </p:cNvSpPr>
          <p:nvPr/>
        </p:nvSpPr>
        <p:spPr>
          <a:xfrm>
            <a:off x="6923303" y="5907582"/>
            <a:ext cx="1026000" cy="52042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AMR-GLG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established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57CBF6F-50E2-074E-9791-4B946D43846B}"/>
              </a:ext>
            </a:extLst>
          </p:cNvPr>
          <p:cNvSpPr txBox="1"/>
          <p:nvPr/>
        </p:nvSpPr>
        <p:spPr>
          <a:xfrm>
            <a:off x="6858349" y="5382296"/>
            <a:ext cx="1047720" cy="5232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>
                <a:ln>
                  <a:noFill/>
                </a:ln>
                <a:solidFill>
                  <a:srgbClr val="0F283C"/>
                </a:solidFill>
                <a:effectLst/>
                <a:uLnTx/>
                <a:uFillTx/>
                <a:latin typeface="Arial" panose="020B0604020202020204"/>
                <a:ea typeface="굴림" panose="020B0600000101010101" pitchFamily="34" charset="-127"/>
                <a:cs typeface="Arial" pitchFamily="34" charset="0"/>
              </a:rPr>
              <a:t>2020</a:t>
            </a:r>
            <a:endParaRPr kumimoji="0" lang="ko-KR" altLang="en-US" sz="3600" b="0" i="0" u="none" strike="noStrike" kern="1200" cap="none" spc="0" normalizeH="0" baseline="0" noProof="0">
              <a:ln>
                <a:noFill/>
              </a:ln>
              <a:solidFill>
                <a:srgbClr val="0F283C"/>
              </a:solidFill>
              <a:effectLst/>
              <a:uLnTx/>
              <a:uFillTx/>
              <a:latin typeface="Arial" panose="020B0604020202020204"/>
              <a:ea typeface="굴림" panose="020B0600000101010101" pitchFamily="34" charset="-127"/>
              <a:cs typeface="Arial" pitchFamily="34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E309EA6-3A83-5D4D-AE54-765A75C36976}"/>
              </a:ext>
            </a:extLst>
          </p:cNvPr>
          <p:cNvGrpSpPr>
            <a:grpSpLocks noChangeAspect="1"/>
          </p:cNvGrpSpPr>
          <p:nvPr/>
        </p:nvGrpSpPr>
        <p:grpSpPr>
          <a:xfrm flipV="1">
            <a:off x="6563806" y="4736461"/>
            <a:ext cx="155719" cy="363343"/>
            <a:chOff x="1056677" y="3860955"/>
            <a:chExt cx="108000" cy="252002"/>
          </a:xfrm>
          <a:solidFill>
            <a:schemeClr val="accent3"/>
          </a:solidFill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7BCF1F3-267B-DA4E-9899-9A630003D027}"/>
                </a:ext>
              </a:extLst>
            </p:cNvPr>
            <p:cNvCxnSpPr/>
            <p:nvPr/>
          </p:nvCxnSpPr>
          <p:spPr>
            <a:xfrm flipV="1">
              <a:off x="1110677" y="3968957"/>
              <a:ext cx="0" cy="144000"/>
            </a:xfrm>
            <a:prstGeom prst="line">
              <a:avLst/>
            </a:prstGeom>
            <a:grpFill/>
            <a:ln w="25400" cap="rnd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9F958BF6-F209-6041-A2DA-2B6A8149B29C}"/>
                </a:ext>
              </a:extLst>
            </p:cNvPr>
            <p:cNvSpPr/>
            <p:nvPr/>
          </p:nvSpPr>
          <p:spPr bwMode="ltGray">
            <a:xfrm>
              <a:off x="1056677" y="3860955"/>
              <a:ext cx="108000" cy="108000"/>
            </a:xfrm>
            <a:prstGeom prst="ellipse">
              <a:avLst/>
            </a:prstGeom>
            <a:grp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78C7FFA5-0ED5-4144-8BEF-8452810499AD}"/>
              </a:ext>
            </a:extLst>
          </p:cNvPr>
          <p:cNvSpPr txBox="1">
            <a:spLocks/>
          </p:cNvSpPr>
          <p:nvPr/>
        </p:nvSpPr>
        <p:spPr>
          <a:xfrm>
            <a:off x="6110572" y="2992089"/>
            <a:ext cx="2526915" cy="20415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IACG launched its report with recommendations, April 2019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Quadripartite Joint Secretariat (QJS) established and hosted by WHO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Political declaration on UHC calls for a UNGA High level dialogue on IACG recommendations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nd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Ministerial Conference on AMR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3192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22E958C-BAD6-0244-9B48-8786512DD808}"/>
              </a:ext>
            </a:extLst>
          </p:cNvPr>
          <p:cNvSpPr txBox="1"/>
          <p:nvPr/>
        </p:nvSpPr>
        <p:spPr>
          <a:xfrm>
            <a:off x="6096000" y="2484000"/>
            <a:ext cx="1047720" cy="5232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>
                <a:ln>
                  <a:noFill/>
                </a:ln>
                <a:solidFill>
                  <a:srgbClr val="0F283C"/>
                </a:solidFill>
                <a:effectLst/>
                <a:uLnTx/>
                <a:uFillTx/>
                <a:latin typeface="Arial" panose="020B0604020202020204"/>
                <a:ea typeface="굴림" panose="020B0600000101010101" pitchFamily="34" charset="-127"/>
                <a:cs typeface="Arial" pitchFamily="34" charset="0"/>
              </a:rPr>
              <a:t>2019</a:t>
            </a:r>
            <a:endParaRPr kumimoji="0" lang="ko-KR" altLang="en-US" sz="3600" b="0" i="0" u="none" strike="noStrike" kern="1200" cap="none" spc="0" normalizeH="0" baseline="0" noProof="0">
              <a:ln>
                <a:noFill/>
              </a:ln>
              <a:solidFill>
                <a:srgbClr val="0F283C"/>
              </a:solidFill>
              <a:effectLst/>
              <a:uLnTx/>
              <a:uFillTx/>
              <a:latin typeface="Arial" panose="020B0604020202020204"/>
              <a:ea typeface="굴림" panose="020B0600000101010101" pitchFamily="34" charset="-127"/>
              <a:cs typeface="Arial" pitchFamily="34" charset="0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55C92225-F302-D24B-B4E7-9738AE1F8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0257" y="1725051"/>
            <a:ext cx="2651487" cy="785835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75E6AB01-4EA3-4DC2-B969-2ECD9B9AF3AC}"/>
              </a:ext>
            </a:extLst>
          </p:cNvPr>
          <p:cNvGrpSpPr>
            <a:grpSpLocks noChangeAspect="1"/>
          </p:cNvGrpSpPr>
          <p:nvPr/>
        </p:nvGrpSpPr>
        <p:grpSpPr>
          <a:xfrm flipV="1">
            <a:off x="554980" y="1860452"/>
            <a:ext cx="155719" cy="363343"/>
            <a:chOff x="1056677" y="3860955"/>
            <a:chExt cx="108000" cy="252002"/>
          </a:xfrm>
          <a:solidFill>
            <a:schemeClr val="accent3"/>
          </a:solidFill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356B5AC-52D3-4DB5-BAF3-F78CCAC889A3}"/>
                </a:ext>
              </a:extLst>
            </p:cNvPr>
            <p:cNvCxnSpPr/>
            <p:nvPr/>
          </p:nvCxnSpPr>
          <p:spPr>
            <a:xfrm flipV="1">
              <a:off x="1110677" y="3968957"/>
              <a:ext cx="0" cy="144000"/>
            </a:xfrm>
            <a:prstGeom prst="line">
              <a:avLst/>
            </a:prstGeom>
            <a:grpFill/>
            <a:ln w="25400" cap="rnd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A250201E-895E-47FB-AD16-4DCAAF773E69}"/>
                </a:ext>
              </a:extLst>
            </p:cNvPr>
            <p:cNvSpPr/>
            <p:nvPr/>
          </p:nvSpPr>
          <p:spPr bwMode="ltGray">
            <a:xfrm>
              <a:off x="1056677" y="3860955"/>
              <a:ext cx="108000" cy="108000"/>
            </a:xfrm>
            <a:prstGeom prst="ellipse">
              <a:avLst/>
            </a:prstGeom>
            <a:grp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70C87F47-4721-447B-AECF-AFCEBB61D008}"/>
              </a:ext>
            </a:extLst>
          </p:cNvPr>
          <p:cNvSpPr txBox="1"/>
          <p:nvPr/>
        </p:nvSpPr>
        <p:spPr>
          <a:xfrm>
            <a:off x="186838" y="908040"/>
            <a:ext cx="1047720" cy="5232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>
                <a:ln>
                  <a:noFill/>
                </a:ln>
                <a:solidFill>
                  <a:srgbClr val="0F283C"/>
                </a:solidFill>
                <a:effectLst/>
                <a:uLnTx/>
                <a:uFillTx/>
                <a:latin typeface="Arial" panose="020B0604020202020204"/>
                <a:ea typeface="굴림" panose="020B0600000101010101" pitchFamily="34" charset="-127"/>
                <a:cs typeface="Arial" pitchFamily="34" charset="0"/>
              </a:rPr>
              <a:t>2014</a:t>
            </a:r>
            <a:endParaRPr kumimoji="0" lang="ko-KR" altLang="en-US" sz="3600" b="0" i="0" u="none" strike="noStrike" kern="1200" cap="none" spc="0" normalizeH="0" baseline="0" noProof="0">
              <a:ln>
                <a:noFill/>
              </a:ln>
              <a:solidFill>
                <a:srgbClr val="0F283C"/>
              </a:solidFill>
              <a:effectLst/>
              <a:uLnTx/>
              <a:uFillTx/>
              <a:latin typeface="Arial" panose="020B0604020202020204"/>
              <a:ea typeface="굴림" panose="020B0600000101010101" pitchFamily="34" charset="-127"/>
              <a:cs typeface="Arial" pitchFamily="34" charset="0"/>
            </a:endParaRPr>
          </a:p>
        </p:txBody>
      </p:sp>
      <p:sp>
        <p:nvSpPr>
          <p:cNvPr id="78" name="Text Placeholder 2">
            <a:extLst>
              <a:ext uri="{FF2B5EF4-FFF2-40B4-BE49-F238E27FC236}">
                <a16:creationId xmlns:a16="http://schemas.microsoft.com/office/drawing/2014/main" id="{47F8D341-2D7C-49B2-A53E-62277B6F3CB9}"/>
              </a:ext>
            </a:extLst>
          </p:cNvPr>
          <p:cNvSpPr txBox="1">
            <a:spLocks/>
          </p:cNvSpPr>
          <p:nvPr/>
        </p:nvSpPr>
        <p:spPr>
          <a:xfrm>
            <a:off x="140190" y="1379822"/>
            <a:ext cx="1954455" cy="647426"/>
          </a:xfrm>
          <a:prstGeom prst="rect">
            <a:avLst/>
          </a:prstGeom>
          <a:noFill/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1</a:t>
            </a:r>
            <a:r>
              <a:rPr kumimoji="0" lang="en-US" sz="1200" b="1" i="0" u="none" strike="noStrike" kern="1200" cap="none" spc="2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</a:t>
            </a:r>
            <a:r>
              <a:rPr kumimoji="0" lang="en-US" sz="1200" b="1" i="0" u="none" strike="noStrike" kern="1200" cap="none" spc="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Ministerial Conference on AMR 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B072D34-5242-459E-BD2F-B0E7EEC2BFA3}"/>
              </a:ext>
            </a:extLst>
          </p:cNvPr>
          <p:cNvSpPr txBox="1"/>
          <p:nvPr/>
        </p:nvSpPr>
        <p:spPr>
          <a:xfrm>
            <a:off x="3774346" y="573875"/>
            <a:ext cx="82308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UNGA 2016 Political Declaration was a major milestone for increased political action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C6F18BF-3608-44C8-9976-E51F40A56168}"/>
              </a:ext>
            </a:extLst>
          </p:cNvPr>
          <p:cNvSpPr txBox="1"/>
          <p:nvPr/>
        </p:nvSpPr>
        <p:spPr>
          <a:xfrm>
            <a:off x="8676000" y="3000736"/>
            <a:ext cx="1921695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UNEP joins FAO, WHO and WOAH to form the Quadripartite</a:t>
            </a:r>
          </a:p>
          <a:p>
            <a:pPr marL="0" marR="0" lvl="0" indent="0" algn="l" defTabSz="91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rd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Ministerial Conference on AMR </a:t>
            </a:r>
          </a:p>
          <a:p>
            <a:pPr marL="0" marR="0" lvl="0" indent="0" algn="l" defTabSz="91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Multi-stakeholder Partnership Platform launched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497CD665-E493-4FC3-AC09-423309E66189}"/>
              </a:ext>
            </a:extLst>
          </p:cNvPr>
          <p:cNvGrpSpPr>
            <a:grpSpLocks noChangeAspect="1"/>
          </p:cNvGrpSpPr>
          <p:nvPr/>
        </p:nvGrpSpPr>
        <p:grpSpPr>
          <a:xfrm flipV="1">
            <a:off x="9400927" y="4709493"/>
            <a:ext cx="155719" cy="363343"/>
            <a:chOff x="1056677" y="3860955"/>
            <a:chExt cx="108000" cy="252002"/>
          </a:xfrm>
          <a:solidFill>
            <a:schemeClr val="accent3"/>
          </a:solidFill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BC1ED4CA-6930-4999-A811-484364DDAC41}"/>
                </a:ext>
              </a:extLst>
            </p:cNvPr>
            <p:cNvCxnSpPr/>
            <p:nvPr/>
          </p:nvCxnSpPr>
          <p:spPr>
            <a:xfrm flipV="1">
              <a:off x="1110677" y="3968957"/>
              <a:ext cx="0" cy="144000"/>
            </a:xfrm>
            <a:prstGeom prst="line">
              <a:avLst/>
            </a:prstGeom>
            <a:grpFill/>
            <a:ln w="25400" cap="rnd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E581C1A-0DB0-41C6-91DB-93B1DB7CAC5B}"/>
                </a:ext>
              </a:extLst>
            </p:cNvPr>
            <p:cNvSpPr/>
            <p:nvPr/>
          </p:nvSpPr>
          <p:spPr bwMode="ltGray">
            <a:xfrm>
              <a:off x="1056677" y="3860955"/>
              <a:ext cx="108000" cy="108000"/>
            </a:xfrm>
            <a:prstGeom prst="ellipse">
              <a:avLst/>
            </a:prstGeom>
            <a:grp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83A03FE1-E095-4C37-ABB9-9D4936B41319}"/>
              </a:ext>
            </a:extLst>
          </p:cNvPr>
          <p:cNvSpPr txBox="1"/>
          <p:nvPr/>
        </p:nvSpPr>
        <p:spPr>
          <a:xfrm>
            <a:off x="8698523" y="2490681"/>
            <a:ext cx="1047720" cy="5232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>
                <a:ln>
                  <a:noFill/>
                </a:ln>
                <a:solidFill>
                  <a:srgbClr val="0F283C"/>
                </a:solidFill>
                <a:effectLst/>
                <a:uLnTx/>
                <a:uFillTx/>
                <a:latin typeface="Arial" panose="020B0604020202020204"/>
                <a:ea typeface="굴림" panose="020B0600000101010101" pitchFamily="34" charset="-127"/>
                <a:cs typeface="Arial" pitchFamily="34" charset="0"/>
              </a:rPr>
              <a:t>2022</a:t>
            </a:r>
            <a:endParaRPr kumimoji="0" lang="ko-KR" altLang="en-US" sz="3600" b="0" i="0" u="none" strike="noStrike" kern="1200" cap="none" spc="0" normalizeH="0" baseline="0" noProof="0">
              <a:ln>
                <a:noFill/>
              </a:ln>
              <a:solidFill>
                <a:srgbClr val="0F283C"/>
              </a:solidFill>
              <a:effectLst/>
              <a:uLnTx/>
              <a:uFillTx/>
              <a:latin typeface="Arial" panose="020B0604020202020204"/>
              <a:ea typeface="굴림" panose="020B0600000101010101" pitchFamily="34" charset="-127"/>
              <a:cs typeface="Arial" pitchFamily="34" charset="0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8449BA16-1A58-4417-AAD0-D7BC0B5652BB}"/>
              </a:ext>
            </a:extLst>
          </p:cNvPr>
          <p:cNvGrpSpPr>
            <a:grpSpLocks noChangeAspect="1"/>
          </p:cNvGrpSpPr>
          <p:nvPr/>
        </p:nvGrpSpPr>
        <p:grpSpPr>
          <a:xfrm flipV="1">
            <a:off x="11230229" y="4736461"/>
            <a:ext cx="155719" cy="363343"/>
            <a:chOff x="1056677" y="3860955"/>
            <a:chExt cx="108000" cy="252002"/>
          </a:xfrm>
          <a:solidFill>
            <a:schemeClr val="accent3"/>
          </a:solidFill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659C446-FC1F-4C8B-B3B8-62E3DA7E19F4}"/>
                </a:ext>
              </a:extLst>
            </p:cNvPr>
            <p:cNvCxnSpPr/>
            <p:nvPr/>
          </p:nvCxnSpPr>
          <p:spPr>
            <a:xfrm flipV="1">
              <a:off x="1110677" y="3968957"/>
              <a:ext cx="0" cy="144000"/>
            </a:xfrm>
            <a:prstGeom prst="line">
              <a:avLst/>
            </a:prstGeom>
            <a:grpFill/>
            <a:ln w="25400" cap="rnd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AF307319-7B8D-4F18-84E3-4A75FD844732}"/>
                </a:ext>
              </a:extLst>
            </p:cNvPr>
            <p:cNvSpPr/>
            <p:nvPr/>
          </p:nvSpPr>
          <p:spPr bwMode="ltGray">
            <a:xfrm>
              <a:off x="1056677" y="3860955"/>
              <a:ext cx="108000" cy="108000"/>
            </a:xfrm>
            <a:prstGeom prst="ellipse">
              <a:avLst/>
            </a:prstGeom>
            <a:grp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25B5C34-1B2E-4109-9F23-5B3162B69E17}"/>
              </a:ext>
            </a:extLst>
          </p:cNvPr>
          <p:cNvSpPr txBox="1"/>
          <p:nvPr/>
        </p:nvSpPr>
        <p:spPr>
          <a:xfrm>
            <a:off x="10784227" y="3678882"/>
            <a:ext cx="1047720" cy="5232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>
                <a:ln>
                  <a:noFill/>
                </a:ln>
                <a:solidFill>
                  <a:srgbClr val="0F283C"/>
                </a:solidFill>
                <a:effectLst/>
                <a:uLnTx/>
                <a:uFillTx/>
                <a:latin typeface="Arial" panose="020B0604020202020204"/>
                <a:ea typeface="굴림" panose="020B0600000101010101" pitchFamily="34" charset="-127"/>
                <a:cs typeface="Arial" pitchFamily="34" charset="0"/>
              </a:rPr>
              <a:t>2024</a:t>
            </a:r>
            <a:endParaRPr kumimoji="0" lang="ko-KR" altLang="en-US" sz="3600" b="0" i="0" u="none" strike="noStrike" kern="1200" cap="none" spc="0" normalizeH="0" baseline="0" noProof="0">
              <a:ln>
                <a:noFill/>
              </a:ln>
              <a:solidFill>
                <a:srgbClr val="0F283C"/>
              </a:solidFill>
              <a:effectLst/>
              <a:uLnTx/>
              <a:uFillTx/>
              <a:latin typeface="Arial" panose="020B0604020202020204"/>
              <a:ea typeface="굴림" panose="020B0600000101010101" pitchFamily="34" charset="-127"/>
              <a:cs typeface="Arial" pitchFamily="34" charset="0"/>
            </a:endParaRPr>
          </a:p>
        </p:txBody>
      </p:sp>
      <p:sp>
        <p:nvSpPr>
          <p:cNvPr id="89" name="Text Placeholder 2">
            <a:extLst>
              <a:ext uri="{FF2B5EF4-FFF2-40B4-BE49-F238E27FC236}">
                <a16:creationId xmlns:a16="http://schemas.microsoft.com/office/drawing/2014/main" id="{2102AEB3-AD6A-4FA6-9692-3CE2301209E8}"/>
              </a:ext>
            </a:extLst>
          </p:cNvPr>
          <p:cNvSpPr txBox="1">
            <a:spLocks/>
          </p:cNvSpPr>
          <p:nvPr/>
        </p:nvSpPr>
        <p:spPr>
          <a:xfrm>
            <a:off x="10807221" y="4234222"/>
            <a:ext cx="1321771" cy="64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 General Assembly High-Level Meeting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865A690-07CF-2335-804E-DBDC674B1365}"/>
              </a:ext>
            </a:extLst>
          </p:cNvPr>
          <p:cNvGrpSpPr>
            <a:grpSpLocks noChangeAspect="1"/>
          </p:cNvGrpSpPr>
          <p:nvPr/>
        </p:nvGrpSpPr>
        <p:grpSpPr>
          <a:xfrm rot="10800000" flipV="1">
            <a:off x="10242226" y="4975954"/>
            <a:ext cx="155719" cy="363343"/>
            <a:chOff x="1056677" y="3860955"/>
            <a:chExt cx="108000" cy="252002"/>
          </a:xfrm>
          <a:solidFill>
            <a:schemeClr val="accent3"/>
          </a:solidFill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47BFE8CA-C413-9738-8962-6A00247A421B}"/>
                </a:ext>
              </a:extLst>
            </p:cNvPr>
            <p:cNvCxnSpPr/>
            <p:nvPr/>
          </p:nvCxnSpPr>
          <p:spPr>
            <a:xfrm flipV="1">
              <a:off x="1110677" y="3968957"/>
              <a:ext cx="0" cy="144000"/>
            </a:xfrm>
            <a:prstGeom prst="line">
              <a:avLst/>
            </a:prstGeom>
            <a:grpFill/>
            <a:ln w="25400" cap="rnd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20130C6-AAED-3EDE-0AEB-D8A838D9B341}"/>
                </a:ext>
              </a:extLst>
            </p:cNvPr>
            <p:cNvSpPr/>
            <p:nvPr/>
          </p:nvSpPr>
          <p:spPr bwMode="ltGray">
            <a:xfrm>
              <a:off x="1056677" y="3860955"/>
              <a:ext cx="108000" cy="108000"/>
            </a:xfrm>
            <a:prstGeom prst="ellipse">
              <a:avLst/>
            </a:prstGeom>
            <a:grp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6EDEB6D-0BD3-FF47-41CD-C86A3037A9DF}"/>
              </a:ext>
            </a:extLst>
          </p:cNvPr>
          <p:cNvSpPr txBox="1"/>
          <p:nvPr/>
        </p:nvSpPr>
        <p:spPr>
          <a:xfrm>
            <a:off x="9870819" y="5382296"/>
            <a:ext cx="1047720" cy="5232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F283C"/>
                </a:solidFill>
                <a:effectLst/>
                <a:uLnTx/>
                <a:uFillTx/>
                <a:latin typeface="Arial" panose="020B0604020202020204"/>
                <a:ea typeface="굴림" panose="020B0600000101010101" pitchFamily="34" charset="-127"/>
                <a:cs typeface="Arial" pitchFamily="34" charset="0"/>
              </a:rPr>
              <a:t>2023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F283C"/>
              </a:solidFill>
              <a:effectLst/>
              <a:uLnTx/>
              <a:uFillTx/>
              <a:latin typeface="Arial" panose="020B0604020202020204"/>
              <a:ea typeface="굴림" panose="020B0600000101010101" pitchFamily="34" charset="-127"/>
              <a:cs typeface="Arial" pitchFamily="34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8F0C3F2-9A27-53D0-0722-C506A3FF41B3}"/>
              </a:ext>
            </a:extLst>
          </p:cNvPr>
          <p:cNvSpPr txBox="1">
            <a:spLocks/>
          </p:cNvSpPr>
          <p:nvPr/>
        </p:nvSpPr>
        <p:spPr>
          <a:xfrm>
            <a:off x="9909451" y="5905516"/>
            <a:ext cx="1922496" cy="727504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October, co-facilitator announced – Barbados &amp; Malta  </a:t>
            </a:r>
          </a:p>
        </p:txBody>
      </p:sp>
    </p:spTree>
    <p:extLst>
      <p:ext uri="{BB962C8B-B14F-4D97-AF65-F5344CB8AC3E}">
        <p14:creationId xmlns:p14="http://schemas.microsoft.com/office/powerpoint/2010/main" val="2170667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9">
            <a:extLst>
              <a:ext uri="{FF2B5EF4-FFF2-40B4-BE49-F238E27FC236}">
                <a16:creationId xmlns:a16="http://schemas.microsoft.com/office/drawing/2014/main" id="{832878BF-EAEE-255B-7AD4-E31E45711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148" y="5072235"/>
            <a:ext cx="727392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alt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Open Sans" panose="020B0606030504020204" pitchFamily="34" charset="0"/>
                <a:sym typeface="Arial" panose="020B0604020202020204" pitchFamily="34" charset="0"/>
              </a:rPr>
              <a:t>To consolidate, develop and harness the cooperation and effectiveness to address the threats at the human-animal-plant-ecosystem interface, particularly preventing further zoonotic pandemics and AMR, by means of a strengthened "One Health" approach.</a:t>
            </a:r>
            <a:endParaRPr kumimoji="0" lang="en-US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Picture 2" descr="Screen Clipping">
            <a:extLst>
              <a:ext uri="{FF2B5EF4-FFF2-40B4-BE49-F238E27FC236}">
                <a16:creationId xmlns:a16="http://schemas.microsoft.com/office/drawing/2014/main" id="{EFEE6994-1B22-60EA-AAB0-F10869D041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7"/>
          <a:stretch/>
        </p:blipFill>
        <p:spPr>
          <a:xfrm>
            <a:off x="1109351" y="2220255"/>
            <a:ext cx="1941437" cy="2417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id="{76868B1E-E383-3D1C-8CF4-3593C33247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933" y="2220255"/>
            <a:ext cx="1900632" cy="2417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Freeform 47">
            <a:extLst>
              <a:ext uri="{FF2B5EF4-FFF2-40B4-BE49-F238E27FC236}">
                <a16:creationId xmlns:a16="http://schemas.microsoft.com/office/drawing/2014/main" id="{3A2E073E-F1A4-FBF4-986A-FEA2F0ACA383}"/>
              </a:ext>
            </a:extLst>
          </p:cNvPr>
          <p:cNvSpPr/>
          <p:nvPr/>
        </p:nvSpPr>
        <p:spPr>
          <a:xfrm>
            <a:off x="798980" y="1063797"/>
            <a:ext cx="7678738" cy="536575"/>
          </a:xfrm>
          <a:custGeom>
            <a:avLst/>
            <a:gdLst>
              <a:gd name="connsiteX0" fmla="*/ 0 w 7678558"/>
              <a:gd name="connsiteY0" fmla="*/ 317737 h 536959"/>
              <a:gd name="connsiteX1" fmla="*/ 217794 w 7678558"/>
              <a:gd name="connsiteY1" fmla="*/ 238320 h 536959"/>
              <a:gd name="connsiteX2" fmla="*/ 1148867 w 7678558"/>
              <a:gd name="connsiteY2" fmla="*/ 469351 h 536959"/>
              <a:gd name="connsiteX3" fmla="*/ 1682464 w 7678558"/>
              <a:gd name="connsiteY3" fmla="*/ 209441 h 536959"/>
              <a:gd name="connsiteX4" fmla="*/ 2330403 w 7678558"/>
              <a:gd name="connsiteY4" fmla="*/ 274419 h 536959"/>
              <a:gd name="connsiteX5" fmla="*/ 2733324 w 7678558"/>
              <a:gd name="connsiteY5" fmla="*/ 69 h 536959"/>
              <a:gd name="connsiteX6" fmla="*/ 3321369 w 7678558"/>
              <a:gd name="connsiteY6" fmla="*/ 303298 h 536959"/>
              <a:gd name="connsiteX7" fmla="*/ 3827742 w 7678558"/>
              <a:gd name="connsiteY7" fmla="*/ 231100 h 536959"/>
              <a:gd name="connsiteX8" fmla="*/ 4154435 w 7678558"/>
              <a:gd name="connsiteY8" fmla="*/ 519890 h 536959"/>
              <a:gd name="connsiteX9" fmla="*/ 4377675 w 7678558"/>
              <a:gd name="connsiteY9" fmla="*/ 447692 h 536959"/>
              <a:gd name="connsiteX10" fmla="*/ 4786040 w 7678558"/>
              <a:gd name="connsiteY10" fmla="*/ 252759 h 536959"/>
              <a:gd name="connsiteX11" fmla="*/ 5243409 w 7678558"/>
              <a:gd name="connsiteY11" fmla="*/ 534329 h 536959"/>
              <a:gd name="connsiteX12" fmla="*/ 5902238 w 7678558"/>
              <a:gd name="connsiteY12" fmla="*/ 50607 h 536959"/>
              <a:gd name="connsiteX13" fmla="*/ 6833310 w 7678558"/>
              <a:gd name="connsiteY13" fmla="*/ 324957 h 536959"/>
              <a:gd name="connsiteX14" fmla="*/ 7601037 w 7678558"/>
              <a:gd name="connsiteY14" fmla="*/ 101145 h 536959"/>
              <a:gd name="connsiteX15" fmla="*/ 7611927 w 7678558"/>
              <a:gd name="connsiteY15" fmla="*/ 101145 h 536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678558" h="536959" extrusionOk="0">
                <a:moveTo>
                  <a:pt x="0" y="317737"/>
                </a:moveTo>
                <a:cubicBezTo>
                  <a:pt x="25931" y="257870"/>
                  <a:pt x="37970" y="210274"/>
                  <a:pt x="217794" y="238320"/>
                </a:cubicBezTo>
                <a:cubicBezTo>
                  <a:pt x="433111" y="201276"/>
                  <a:pt x="944076" y="528794"/>
                  <a:pt x="1148867" y="469351"/>
                </a:cubicBezTo>
                <a:cubicBezTo>
                  <a:pt x="1357146" y="416779"/>
                  <a:pt x="1487305" y="279918"/>
                  <a:pt x="1682464" y="209441"/>
                </a:cubicBezTo>
                <a:cubicBezTo>
                  <a:pt x="1908907" y="172647"/>
                  <a:pt x="2106643" y="325820"/>
                  <a:pt x="2330403" y="274419"/>
                </a:cubicBezTo>
                <a:cubicBezTo>
                  <a:pt x="2525421" y="215402"/>
                  <a:pt x="2562579" y="-52437"/>
                  <a:pt x="2733324" y="69"/>
                </a:cubicBezTo>
                <a:cubicBezTo>
                  <a:pt x="2885499" y="-16744"/>
                  <a:pt x="3125271" y="271512"/>
                  <a:pt x="3321369" y="303298"/>
                </a:cubicBezTo>
                <a:cubicBezTo>
                  <a:pt x="3523181" y="346736"/>
                  <a:pt x="3702571" y="193117"/>
                  <a:pt x="3827742" y="231100"/>
                </a:cubicBezTo>
                <a:cubicBezTo>
                  <a:pt x="3975821" y="275518"/>
                  <a:pt x="4075477" y="493133"/>
                  <a:pt x="4154435" y="519890"/>
                </a:cubicBezTo>
                <a:cubicBezTo>
                  <a:pt x="4242930" y="555287"/>
                  <a:pt x="4267382" y="493929"/>
                  <a:pt x="4377675" y="447692"/>
                </a:cubicBezTo>
                <a:cubicBezTo>
                  <a:pt x="4457121" y="436172"/>
                  <a:pt x="4654612" y="200416"/>
                  <a:pt x="4786040" y="252759"/>
                </a:cubicBezTo>
                <a:cubicBezTo>
                  <a:pt x="4940974" y="271766"/>
                  <a:pt x="5009953" y="552412"/>
                  <a:pt x="5243409" y="534329"/>
                </a:cubicBezTo>
                <a:cubicBezTo>
                  <a:pt x="5389990" y="479424"/>
                  <a:pt x="5625952" y="99634"/>
                  <a:pt x="5902238" y="50607"/>
                </a:cubicBezTo>
                <a:cubicBezTo>
                  <a:pt x="6108758" y="37700"/>
                  <a:pt x="6628795" y="286976"/>
                  <a:pt x="6833310" y="324957"/>
                </a:cubicBezTo>
                <a:cubicBezTo>
                  <a:pt x="7116444" y="333381"/>
                  <a:pt x="7601037" y="101146"/>
                  <a:pt x="7601037" y="101145"/>
                </a:cubicBezTo>
                <a:cubicBezTo>
                  <a:pt x="7720970" y="62033"/>
                  <a:pt x="7672519" y="83728"/>
                  <a:pt x="7611927" y="101145"/>
                </a:cubicBezTo>
              </a:path>
            </a:pathLst>
          </a:custGeom>
          <a:noFill/>
          <a:ln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6" name="Graphic 37" descr="Marker with solid fill">
            <a:extLst>
              <a:ext uri="{FF2B5EF4-FFF2-40B4-BE49-F238E27FC236}">
                <a16:creationId xmlns:a16="http://schemas.microsoft.com/office/drawing/2014/main" id="{30B24EEE-0705-44AD-7841-E92B77C663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444" y="952672"/>
            <a:ext cx="6032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phic 38" descr="Marker with solid fill">
            <a:extLst>
              <a:ext uri="{FF2B5EF4-FFF2-40B4-BE49-F238E27FC236}">
                <a16:creationId xmlns:a16="http://schemas.microsoft.com/office/drawing/2014/main" id="{5831B399-36A2-41DC-2576-7AED9C2731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418" y="773285"/>
            <a:ext cx="601662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phic 39" descr="Marker with solid fill">
            <a:extLst>
              <a:ext uri="{FF2B5EF4-FFF2-40B4-BE49-F238E27FC236}">
                <a16:creationId xmlns:a16="http://schemas.microsoft.com/office/drawing/2014/main" id="{54CAF9F8-34C6-3705-EC7D-B7375DA74A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080" y="571672"/>
            <a:ext cx="601663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e 20">
            <a:extLst>
              <a:ext uri="{FF2B5EF4-FFF2-40B4-BE49-F238E27FC236}">
                <a16:creationId xmlns:a16="http://schemas.microsoft.com/office/drawing/2014/main" id="{078D5B2C-BEAD-6A6F-4FB2-54879D6EF928}"/>
              </a:ext>
            </a:extLst>
          </p:cNvPr>
          <p:cNvSpPr/>
          <p:nvPr/>
        </p:nvSpPr>
        <p:spPr>
          <a:xfrm>
            <a:off x="7832035" y="1374947"/>
            <a:ext cx="4199912" cy="3806653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</a:p>
        </p:txBody>
      </p:sp>
      <p:sp>
        <p:nvSpPr>
          <p:cNvPr id="10" name="Rettangolo 21">
            <a:extLst>
              <a:ext uri="{FF2B5EF4-FFF2-40B4-BE49-F238E27FC236}">
                <a16:creationId xmlns:a16="http://schemas.microsoft.com/office/drawing/2014/main" id="{0A251C05-0496-4E94-A49E-F9607CF81D53}"/>
              </a:ext>
            </a:extLst>
          </p:cNvPr>
          <p:cNvSpPr/>
          <p:nvPr/>
        </p:nvSpPr>
        <p:spPr>
          <a:xfrm>
            <a:off x="8183979" y="1995106"/>
            <a:ext cx="3958119" cy="244682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  Quadripartite Coordination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/>
              <a:buNone/>
              <a:tabLst/>
              <a:defRPr/>
            </a:pP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At global level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/>
              <a:buChar char="•"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QPT Secretariat  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/>
              <a:buChar char="•"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QPT Senior Management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/>
              <a:buChar char="•"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QPT Annual Executive Meeting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/>
              <a:buNone/>
              <a:tabLst/>
              <a:defRPr/>
            </a:pPr>
            <a:endParaRPr kumimoji="0" lang="it-IT" sz="1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/>
              <a:buNone/>
              <a:tabLst/>
              <a:defRPr/>
            </a:pPr>
            <a:r>
              <a:rPr kumimoji="0" lang="it-IT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   At regional level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/>
              <a:buChar char="•"/>
              <a:tabLst/>
              <a:defRPr/>
            </a:pPr>
            <a:r>
              <a:rPr kumimoji="0" lang="it-IT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 QPT Regional coordination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6A5D24-1D5E-EBD8-7FDD-1D94927837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5273" y="2220255"/>
            <a:ext cx="1781936" cy="2417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asellaDiTesto 25">
            <a:extLst>
              <a:ext uri="{FF2B5EF4-FFF2-40B4-BE49-F238E27FC236}">
                <a16:creationId xmlns:a16="http://schemas.microsoft.com/office/drawing/2014/main" id="{54D49A88-5C3A-1C92-EA4F-B10652673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1418" y="1557510"/>
            <a:ext cx="13779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Tripartite MoU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May 2018</a:t>
            </a:r>
          </a:p>
        </p:txBody>
      </p:sp>
      <p:sp>
        <p:nvSpPr>
          <p:cNvPr id="13" name="CasellaDiTesto 26">
            <a:extLst>
              <a:ext uri="{FF2B5EF4-FFF2-40B4-BE49-F238E27FC236}">
                <a16:creationId xmlns:a16="http://schemas.microsoft.com/office/drawing/2014/main" id="{DD871DE7-4803-3065-710E-AACA5745F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080" y="1555922"/>
            <a:ext cx="2238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Tripartite Concept Note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April 2010</a:t>
            </a:r>
          </a:p>
        </p:txBody>
      </p:sp>
      <p:sp>
        <p:nvSpPr>
          <p:cNvPr id="14" name="CasellaDiTesto 27">
            <a:extLst>
              <a:ext uri="{FF2B5EF4-FFF2-40B4-BE49-F238E27FC236}">
                <a16:creationId xmlns:a16="http://schemas.microsoft.com/office/drawing/2014/main" id="{AB09B0F4-039D-6D10-D2DF-2372A65EE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4568" y="1549572"/>
            <a:ext cx="13779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Quadripartite </a:t>
            </a:r>
            <a:endParaRPr kumimoji="0" lang="it-IT" altLang="en-US" sz="14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March 2022</a:t>
            </a:r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0554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405F16D-6933-59E3-D2F1-154EDE84409F}"/>
              </a:ext>
            </a:extLst>
          </p:cNvPr>
          <p:cNvSpPr/>
          <p:nvPr/>
        </p:nvSpPr>
        <p:spPr>
          <a:xfrm>
            <a:off x="9806609" y="5997696"/>
            <a:ext cx="2025338" cy="7395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CF626FC-B054-1B43-A67E-EE0DD7C4E9EA}"/>
              </a:ext>
            </a:extLst>
          </p:cNvPr>
          <p:cNvSpPr/>
          <p:nvPr/>
        </p:nvSpPr>
        <p:spPr bwMode="ltGray">
          <a:xfrm>
            <a:off x="540000" y="2052000"/>
            <a:ext cx="216000" cy="216000"/>
          </a:xfrm>
          <a:prstGeom prst="ellipse">
            <a:avLst/>
          </a:prstGeom>
          <a:solidFill>
            <a:schemeClr val="accent3"/>
          </a:solidFill>
          <a:ln w="1016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3384625-465E-2944-B00A-2027F846C400}"/>
              </a:ext>
            </a:extLst>
          </p:cNvPr>
          <p:cNvGrpSpPr/>
          <p:nvPr/>
        </p:nvGrpSpPr>
        <p:grpSpPr>
          <a:xfrm>
            <a:off x="756000" y="2193207"/>
            <a:ext cx="11172764" cy="2844000"/>
            <a:chOff x="0" y="1728000"/>
            <a:chExt cx="11172764" cy="28440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AF4DD02-B023-9B4A-9126-44B8463A288B}"/>
                </a:ext>
              </a:extLst>
            </p:cNvPr>
            <p:cNvCxnSpPr/>
            <p:nvPr/>
          </p:nvCxnSpPr>
          <p:spPr>
            <a:xfrm>
              <a:off x="0" y="1728000"/>
              <a:ext cx="4320000" cy="0"/>
            </a:xfrm>
            <a:prstGeom prst="line">
              <a:avLst/>
            </a:prstGeom>
            <a:ln w="1016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12AF77E8-A1A3-A948-BC2F-C1B07363D2B8}"/>
                </a:ext>
              </a:extLst>
            </p:cNvPr>
            <p:cNvSpPr/>
            <p:nvPr/>
          </p:nvSpPr>
          <p:spPr>
            <a:xfrm>
              <a:off x="3600001" y="1728000"/>
              <a:ext cx="1440000" cy="1440000"/>
            </a:xfrm>
            <a:prstGeom prst="arc">
              <a:avLst/>
            </a:prstGeom>
            <a:ln w="1016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F283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E6AA242-ACBF-644D-AD02-3E55E90AC540}"/>
                </a:ext>
              </a:extLst>
            </p:cNvPr>
            <p:cNvCxnSpPr>
              <a:cxnSpLocks/>
            </p:cNvCxnSpPr>
            <p:nvPr/>
          </p:nvCxnSpPr>
          <p:spPr>
            <a:xfrm>
              <a:off x="5040000" y="2448000"/>
              <a:ext cx="0" cy="1440000"/>
            </a:xfrm>
            <a:prstGeom prst="line">
              <a:avLst/>
            </a:prstGeom>
            <a:ln w="1016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80848745-DD2A-734C-8E0D-0ADE38DA9FCD}"/>
                </a:ext>
              </a:extLst>
            </p:cNvPr>
            <p:cNvSpPr/>
            <p:nvPr/>
          </p:nvSpPr>
          <p:spPr>
            <a:xfrm rot="10800000">
              <a:off x="5040000" y="3132000"/>
              <a:ext cx="1440000" cy="1440000"/>
            </a:xfrm>
            <a:prstGeom prst="arc">
              <a:avLst/>
            </a:prstGeom>
            <a:ln w="1016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F283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33AEB35-8A7E-A64C-B223-29B14C18EA85}"/>
                </a:ext>
              </a:extLst>
            </p:cNvPr>
            <p:cNvCxnSpPr>
              <a:cxnSpLocks/>
            </p:cNvCxnSpPr>
            <p:nvPr/>
          </p:nvCxnSpPr>
          <p:spPr>
            <a:xfrm>
              <a:off x="5760000" y="4572000"/>
              <a:ext cx="5412764" cy="0"/>
            </a:xfrm>
            <a:prstGeom prst="line">
              <a:avLst/>
            </a:prstGeom>
            <a:ln w="101600">
              <a:solidFill>
                <a:schemeClr val="accent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C3B5F21-AEAD-BF4F-9A24-79D7204C43CA}"/>
              </a:ext>
            </a:extLst>
          </p:cNvPr>
          <p:cNvGrpSpPr>
            <a:grpSpLocks noChangeAspect="1"/>
          </p:cNvGrpSpPr>
          <p:nvPr/>
        </p:nvGrpSpPr>
        <p:grpSpPr>
          <a:xfrm rot="10800000" flipV="1">
            <a:off x="552260" y="2097794"/>
            <a:ext cx="155719" cy="363343"/>
            <a:chOff x="1056677" y="3860955"/>
            <a:chExt cx="108000" cy="252002"/>
          </a:xfrm>
          <a:solidFill>
            <a:schemeClr val="accent3"/>
          </a:solidFill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E34ACDE-A98C-534D-B0CB-DEBD8B104E0D}"/>
                </a:ext>
              </a:extLst>
            </p:cNvPr>
            <p:cNvCxnSpPr/>
            <p:nvPr/>
          </p:nvCxnSpPr>
          <p:spPr>
            <a:xfrm flipV="1">
              <a:off x="1110677" y="3968957"/>
              <a:ext cx="0" cy="144000"/>
            </a:xfrm>
            <a:prstGeom prst="line">
              <a:avLst/>
            </a:prstGeom>
            <a:grpFill/>
            <a:ln w="25400" cap="rnd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046394C-146F-2146-BBF0-821EAE5B55E9}"/>
                </a:ext>
              </a:extLst>
            </p:cNvPr>
            <p:cNvSpPr/>
            <p:nvPr/>
          </p:nvSpPr>
          <p:spPr bwMode="ltGray">
            <a:xfrm>
              <a:off x="1056677" y="3860955"/>
              <a:ext cx="108000" cy="108000"/>
            </a:xfrm>
            <a:prstGeom prst="ellipse">
              <a:avLst/>
            </a:prstGeom>
            <a:grp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7C47A13-04FF-9940-9206-30BB2F02A253}"/>
              </a:ext>
            </a:extLst>
          </p:cNvPr>
          <p:cNvGrpSpPr>
            <a:grpSpLocks noChangeAspect="1"/>
          </p:cNvGrpSpPr>
          <p:nvPr/>
        </p:nvGrpSpPr>
        <p:grpSpPr>
          <a:xfrm rot="10800000" flipV="1">
            <a:off x="2541081" y="2140880"/>
            <a:ext cx="155719" cy="363343"/>
            <a:chOff x="1056677" y="3860955"/>
            <a:chExt cx="108000" cy="252002"/>
          </a:xfrm>
          <a:solidFill>
            <a:schemeClr val="accent3"/>
          </a:solidFill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368F415-DED3-204A-9D5A-8D99A0E36EA6}"/>
                </a:ext>
              </a:extLst>
            </p:cNvPr>
            <p:cNvCxnSpPr/>
            <p:nvPr/>
          </p:nvCxnSpPr>
          <p:spPr>
            <a:xfrm flipV="1">
              <a:off x="1110677" y="3968957"/>
              <a:ext cx="0" cy="144000"/>
            </a:xfrm>
            <a:prstGeom prst="line">
              <a:avLst/>
            </a:prstGeom>
            <a:grpFill/>
            <a:ln w="25400" cap="rnd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80991D5-396D-F548-B12B-2C3D93F5C2FF}"/>
                </a:ext>
              </a:extLst>
            </p:cNvPr>
            <p:cNvSpPr/>
            <p:nvPr/>
          </p:nvSpPr>
          <p:spPr bwMode="ltGray">
            <a:xfrm>
              <a:off x="1056677" y="3860955"/>
              <a:ext cx="108000" cy="108000"/>
            </a:xfrm>
            <a:prstGeom prst="ellipse">
              <a:avLst/>
            </a:prstGeom>
            <a:grp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C94537B9-58F5-9247-B811-7D096DC863CE}"/>
              </a:ext>
            </a:extLst>
          </p:cNvPr>
          <p:cNvSpPr txBox="1">
            <a:spLocks/>
          </p:cNvSpPr>
          <p:nvPr/>
        </p:nvSpPr>
        <p:spPr>
          <a:xfrm>
            <a:off x="291694" y="2616328"/>
            <a:ext cx="1440000" cy="88243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 General Assembly Political Declaration September in 2016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C9BD82F-A945-2A40-A87E-48994643B390}"/>
              </a:ext>
            </a:extLst>
          </p:cNvPr>
          <p:cNvSpPr txBox="1"/>
          <p:nvPr/>
        </p:nvSpPr>
        <p:spPr>
          <a:xfrm>
            <a:off x="2153734" y="2616328"/>
            <a:ext cx="1047720" cy="5232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F283C"/>
                </a:solidFill>
                <a:effectLst/>
                <a:uLnTx/>
                <a:uFillTx/>
                <a:latin typeface="Arial" panose="020B0604020202020204"/>
                <a:ea typeface="굴림" panose="020B0600000101010101" pitchFamily="34" charset="-127"/>
                <a:cs typeface="Arial" pitchFamily="34" charset="0"/>
              </a:rPr>
              <a:t>2017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F283C"/>
              </a:solidFill>
              <a:effectLst/>
              <a:uLnTx/>
              <a:uFillTx/>
              <a:latin typeface="Arial" panose="020B0604020202020204"/>
              <a:ea typeface="굴림" panose="020B0600000101010101" pitchFamily="34" charset="-127"/>
              <a:cs typeface="Arial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38BDB00-460B-3446-AAF0-5F9B89153F1F}"/>
              </a:ext>
            </a:extLst>
          </p:cNvPr>
          <p:cNvGrpSpPr>
            <a:grpSpLocks noChangeAspect="1"/>
          </p:cNvGrpSpPr>
          <p:nvPr/>
        </p:nvGrpSpPr>
        <p:grpSpPr>
          <a:xfrm rot="10800000" flipV="1">
            <a:off x="4200282" y="2155541"/>
            <a:ext cx="155719" cy="363343"/>
            <a:chOff x="1056677" y="3860955"/>
            <a:chExt cx="108000" cy="252002"/>
          </a:xfrm>
          <a:solidFill>
            <a:schemeClr val="accent3"/>
          </a:solidFill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F8AF649-1265-F84E-8FD4-F2CA84D2CF1C}"/>
                </a:ext>
              </a:extLst>
            </p:cNvPr>
            <p:cNvCxnSpPr/>
            <p:nvPr/>
          </p:nvCxnSpPr>
          <p:spPr>
            <a:xfrm flipV="1">
              <a:off x="1110677" y="3968957"/>
              <a:ext cx="0" cy="144000"/>
            </a:xfrm>
            <a:prstGeom prst="line">
              <a:avLst/>
            </a:prstGeom>
            <a:grpFill/>
            <a:ln w="25400" cap="rnd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92D3FB0-E546-EB43-9194-B6F40E4A2723}"/>
                </a:ext>
              </a:extLst>
            </p:cNvPr>
            <p:cNvSpPr/>
            <p:nvPr/>
          </p:nvSpPr>
          <p:spPr bwMode="ltGray">
            <a:xfrm>
              <a:off x="1056677" y="3860955"/>
              <a:ext cx="108000" cy="108000"/>
            </a:xfrm>
            <a:prstGeom prst="ellipse">
              <a:avLst/>
            </a:prstGeom>
            <a:grp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181C7DFD-4830-C74A-A4E6-2C9E3B18851F}"/>
              </a:ext>
            </a:extLst>
          </p:cNvPr>
          <p:cNvSpPr txBox="1">
            <a:spLocks/>
          </p:cNvSpPr>
          <p:nvPr/>
        </p:nvSpPr>
        <p:spPr>
          <a:xfrm>
            <a:off x="4256731" y="3057213"/>
            <a:ext cx="1440000" cy="88309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92BFB7E-27BE-C844-B72D-1580CD96172C}"/>
              </a:ext>
            </a:extLst>
          </p:cNvPr>
          <p:cNvSpPr txBox="1"/>
          <p:nvPr/>
        </p:nvSpPr>
        <p:spPr>
          <a:xfrm>
            <a:off x="3879751" y="2532902"/>
            <a:ext cx="1047719" cy="66808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F283C"/>
                </a:solidFill>
                <a:effectLst/>
                <a:uLnTx/>
                <a:uFillTx/>
                <a:latin typeface="Arial" panose="020B0604020202020204"/>
                <a:ea typeface="굴림" panose="020B0600000101010101" pitchFamily="34" charset="-127"/>
                <a:cs typeface="Arial" pitchFamily="34" charset="0"/>
              </a:rPr>
              <a:t>2018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F283C"/>
              </a:solidFill>
              <a:effectLst/>
              <a:uLnTx/>
              <a:uFillTx/>
              <a:latin typeface="Arial" panose="020B0604020202020204"/>
              <a:ea typeface="굴림" panose="020B0600000101010101" pitchFamily="34" charset="-127"/>
              <a:cs typeface="Arial" pitchFamily="34" charset="0"/>
            </a:endParaRPr>
          </a:p>
        </p:txBody>
      </p:sp>
      <p:pic>
        <p:nvPicPr>
          <p:cNvPr id="49" name="Picture Placeholder 48" descr="A picture containing indoor, hall, auditorium&#10;&#10;Description automatically generated">
            <a:extLst>
              <a:ext uri="{FF2B5EF4-FFF2-40B4-BE49-F238E27FC236}">
                <a16:creationId xmlns:a16="http://schemas.microsoft.com/office/drawing/2014/main" id="{F932BEA8-7792-CC4E-8DC7-15DC1C013FD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91943" y="556526"/>
            <a:ext cx="1424057" cy="1424058"/>
          </a:xfrm>
          <a:ln w="19050">
            <a:solidFill>
              <a:schemeClr val="bg1"/>
            </a:solidFill>
          </a:ln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48C7775B-242F-3D4C-B3F5-E0CA49AC8209}"/>
              </a:ext>
            </a:extLst>
          </p:cNvPr>
          <p:cNvGrpSpPr>
            <a:grpSpLocks noChangeAspect="1"/>
          </p:cNvGrpSpPr>
          <p:nvPr/>
        </p:nvGrpSpPr>
        <p:grpSpPr>
          <a:xfrm rot="10800000" flipV="1">
            <a:off x="7615068" y="4982189"/>
            <a:ext cx="155719" cy="363343"/>
            <a:chOff x="1056677" y="3860955"/>
            <a:chExt cx="108000" cy="252002"/>
          </a:xfrm>
          <a:solidFill>
            <a:schemeClr val="accent3"/>
          </a:solidFill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CBD8836-33A0-9F44-8DB3-52C5A49D9260}"/>
                </a:ext>
              </a:extLst>
            </p:cNvPr>
            <p:cNvCxnSpPr/>
            <p:nvPr/>
          </p:nvCxnSpPr>
          <p:spPr>
            <a:xfrm flipV="1">
              <a:off x="1110677" y="3968957"/>
              <a:ext cx="0" cy="144000"/>
            </a:xfrm>
            <a:prstGeom prst="line">
              <a:avLst/>
            </a:prstGeom>
            <a:grpFill/>
            <a:ln w="25400" cap="rnd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A0DF8D5-1DF8-FB4E-8D42-7C24AE5508DA}"/>
                </a:ext>
              </a:extLst>
            </p:cNvPr>
            <p:cNvSpPr/>
            <p:nvPr/>
          </p:nvSpPr>
          <p:spPr bwMode="ltGray">
            <a:xfrm>
              <a:off x="1056677" y="3860955"/>
              <a:ext cx="108000" cy="108000"/>
            </a:xfrm>
            <a:prstGeom prst="ellipse">
              <a:avLst/>
            </a:prstGeom>
            <a:grp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9AC4E227-31C0-1948-8F69-EAE0005840E2}"/>
              </a:ext>
            </a:extLst>
          </p:cNvPr>
          <p:cNvSpPr txBox="1"/>
          <p:nvPr/>
        </p:nvSpPr>
        <p:spPr>
          <a:xfrm>
            <a:off x="7246927" y="5447972"/>
            <a:ext cx="1047720" cy="5232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F283C"/>
                </a:solidFill>
                <a:effectLst/>
                <a:uLnTx/>
                <a:uFillTx/>
                <a:latin typeface="Arial" panose="020B0604020202020204"/>
                <a:ea typeface="굴림" panose="020B0600000101010101" pitchFamily="34" charset="-127"/>
                <a:cs typeface="Arial" pitchFamily="34" charset="0"/>
              </a:rPr>
              <a:t>2021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F283C"/>
              </a:solidFill>
              <a:effectLst/>
              <a:uLnTx/>
              <a:uFillTx/>
              <a:latin typeface="Arial" panose="020B0604020202020204"/>
              <a:ea typeface="굴림" panose="020B0600000101010101" pitchFamily="34" charset="-127"/>
              <a:cs typeface="Arial" pitchFamily="34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89E97FA-0E20-3746-8A0B-1E659F40F0E0}"/>
              </a:ext>
            </a:extLst>
          </p:cNvPr>
          <p:cNvGrpSpPr>
            <a:grpSpLocks noChangeAspect="1"/>
          </p:cNvGrpSpPr>
          <p:nvPr/>
        </p:nvGrpSpPr>
        <p:grpSpPr>
          <a:xfrm rot="10800000" flipV="1">
            <a:off x="6348733" y="4982188"/>
            <a:ext cx="155719" cy="363343"/>
            <a:chOff x="1056677" y="3860955"/>
            <a:chExt cx="108000" cy="252002"/>
          </a:xfrm>
          <a:solidFill>
            <a:schemeClr val="accent3"/>
          </a:solidFill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AFD6AC9-EA7D-FE41-87B7-7021EE6DF199}"/>
                </a:ext>
              </a:extLst>
            </p:cNvPr>
            <p:cNvCxnSpPr/>
            <p:nvPr/>
          </p:nvCxnSpPr>
          <p:spPr>
            <a:xfrm flipV="1">
              <a:off x="1110677" y="3968957"/>
              <a:ext cx="0" cy="144000"/>
            </a:xfrm>
            <a:prstGeom prst="line">
              <a:avLst/>
            </a:prstGeom>
            <a:grpFill/>
            <a:ln w="25400" cap="rnd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B68302F5-EC16-F341-8BE1-5C84158FF61F}"/>
                </a:ext>
              </a:extLst>
            </p:cNvPr>
            <p:cNvSpPr/>
            <p:nvPr/>
          </p:nvSpPr>
          <p:spPr bwMode="ltGray">
            <a:xfrm>
              <a:off x="1056677" y="3860955"/>
              <a:ext cx="108000" cy="108000"/>
            </a:xfrm>
            <a:prstGeom prst="ellipse">
              <a:avLst/>
            </a:prstGeom>
            <a:grp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557CBF6F-50E2-074E-9791-4B946D43846B}"/>
              </a:ext>
            </a:extLst>
          </p:cNvPr>
          <p:cNvSpPr txBox="1"/>
          <p:nvPr/>
        </p:nvSpPr>
        <p:spPr>
          <a:xfrm>
            <a:off x="5902732" y="5459598"/>
            <a:ext cx="1047720" cy="5232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F283C"/>
                </a:solidFill>
                <a:effectLst/>
                <a:uLnTx/>
                <a:uFillTx/>
                <a:latin typeface="Arial" panose="020B0604020202020204"/>
                <a:ea typeface="굴림" panose="020B0600000101010101" pitchFamily="34" charset="-127"/>
                <a:cs typeface="Arial" pitchFamily="34" charset="0"/>
              </a:rPr>
              <a:t>2020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F283C"/>
              </a:solidFill>
              <a:effectLst/>
              <a:uLnTx/>
              <a:uFillTx/>
              <a:latin typeface="Arial" panose="020B0604020202020204"/>
              <a:ea typeface="굴림" panose="020B0600000101010101" pitchFamily="34" charset="-127"/>
              <a:cs typeface="Arial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22E958C-BAD6-0244-9B48-8786512DD808}"/>
              </a:ext>
            </a:extLst>
          </p:cNvPr>
          <p:cNvSpPr txBox="1"/>
          <p:nvPr/>
        </p:nvSpPr>
        <p:spPr>
          <a:xfrm>
            <a:off x="5330712" y="1598984"/>
            <a:ext cx="1047720" cy="5232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F283C"/>
                </a:solidFill>
                <a:effectLst/>
                <a:uLnTx/>
                <a:uFillTx/>
                <a:latin typeface="Arial" panose="020B0604020202020204"/>
                <a:ea typeface="굴림" panose="020B0600000101010101" pitchFamily="34" charset="-127"/>
                <a:cs typeface="Arial" pitchFamily="34" charset="0"/>
              </a:rPr>
              <a:t>2019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F283C"/>
              </a:solidFill>
              <a:effectLst/>
              <a:uLnTx/>
              <a:uFillTx/>
              <a:latin typeface="Arial" panose="020B0604020202020204"/>
              <a:ea typeface="굴림" panose="020B0600000101010101" pitchFamily="34" charset="-127"/>
              <a:cs typeface="Arial" pitchFamily="34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5E6AB01-4EA3-4DC2-B969-2ECD9B9AF3AC}"/>
              </a:ext>
            </a:extLst>
          </p:cNvPr>
          <p:cNvGrpSpPr>
            <a:grpSpLocks noChangeAspect="1"/>
          </p:cNvGrpSpPr>
          <p:nvPr/>
        </p:nvGrpSpPr>
        <p:grpSpPr>
          <a:xfrm flipV="1">
            <a:off x="554979" y="1860451"/>
            <a:ext cx="155719" cy="363343"/>
            <a:chOff x="1056677" y="3860955"/>
            <a:chExt cx="108000" cy="252002"/>
          </a:xfrm>
          <a:solidFill>
            <a:schemeClr val="accent3"/>
          </a:solidFill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356B5AC-52D3-4DB5-BAF3-F78CCAC889A3}"/>
                </a:ext>
              </a:extLst>
            </p:cNvPr>
            <p:cNvCxnSpPr/>
            <p:nvPr/>
          </p:nvCxnSpPr>
          <p:spPr>
            <a:xfrm flipV="1">
              <a:off x="1110677" y="3968957"/>
              <a:ext cx="0" cy="144000"/>
            </a:xfrm>
            <a:prstGeom prst="line">
              <a:avLst/>
            </a:prstGeom>
            <a:grpFill/>
            <a:ln w="25400" cap="rnd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A250201E-895E-47FB-AD16-4DCAAF773E69}"/>
                </a:ext>
              </a:extLst>
            </p:cNvPr>
            <p:cNvSpPr/>
            <p:nvPr/>
          </p:nvSpPr>
          <p:spPr bwMode="ltGray">
            <a:xfrm>
              <a:off x="1056677" y="3860955"/>
              <a:ext cx="108000" cy="108000"/>
            </a:xfrm>
            <a:prstGeom prst="ellipse">
              <a:avLst/>
            </a:prstGeom>
            <a:grp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70C87F47-4721-447B-AECF-AFCEBB61D008}"/>
              </a:ext>
            </a:extLst>
          </p:cNvPr>
          <p:cNvSpPr txBox="1"/>
          <p:nvPr/>
        </p:nvSpPr>
        <p:spPr>
          <a:xfrm>
            <a:off x="186838" y="908040"/>
            <a:ext cx="1047720" cy="5232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F283C"/>
                </a:solidFill>
                <a:effectLst/>
                <a:uLnTx/>
                <a:uFillTx/>
                <a:latin typeface="Arial" panose="020B0604020202020204"/>
                <a:ea typeface="굴림" panose="020B0600000101010101" pitchFamily="34" charset="-127"/>
                <a:cs typeface="Arial" pitchFamily="34" charset="0"/>
              </a:rPr>
              <a:t>2016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F283C"/>
              </a:solidFill>
              <a:effectLst/>
              <a:uLnTx/>
              <a:uFillTx/>
              <a:latin typeface="Arial" panose="020B0604020202020204"/>
              <a:ea typeface="굴림" panose="020B0600000101010101" pitchFamily="34" charset="-127"/>
              <a:cs typeface="Arial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B072D34-5242-459E-BD2F-B0E7EEC2BFA3}"/>
              </a:ext>
            </a:extLst>
          </p:cNvPr>
          <p:cNvSpPr txBox="1"/>
          <p:nvPr/>
        </p:nvSpPr>
        <p:spPr>
          <a:xfrm>
            <a:off x="3155116" y="401931"/>
            <a:ext cx="92129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UNGA 2016 Political Declaration was a major milestone for enhanced private-public-partnership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497CD665-E493-4FC3-AC09-423309E66189}"/>
              </a:ext>
            </a:extLst>
          </p:cNvPr>
          <p:cNvGrpSpPr>
            <a:grpSpLocks noChangeAspect="1"/>
          </p:cNvGrpSpPr>
          <p:nvPr/>
        </p:nvGrpSpPr>
        <p:grpSpPr>
          <a:xfrm flipV="1">
            <a:off x="9096127" y="4735996"/>
            <a:ext cx="155719" cy="363343"/>
            <a:chOff x="1056677" y="3860955"/>
            <a:chExt cx="108000" cy="252002"/>
          </a:xfrm>
          <a:solidFill>
            <a:schemeClr val="accent3"/>
          </a:solidFill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BC1ED4CA-6930-4999-A811-484364DDAC41}"/>
                </a:ext>
              </a:extLst>
            </p:cNvPr>
            <p:cNvCxnSpPr/>
            <p:nvPr/>
          </p:nvCxnSpPr>
          <p:spPr>
            <a:xfrm flipV="1">
              <a:off x="1110677" y="3968957"/>
              <a:ext cx="0" cy="144000"/>
            </a:xfrm>
            <a:prstGeom prst="line">
              <a:avLst/>
            </a:prstGeom>
            <a:grpFill/>
            <a:ln w="25400" cap="rnd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E581C1A-0DB0-41C6-91DB-93B1DB7CAC5B}"/>
                </a:ext>
              </a:extLst>
            </p:cNvPr>
            <p:cNvSpPr/>
            <p:nvPr/>
          </p:nvSpPr>
          <p:spPr bwMode="ltGray">
            <a:xfrm>
              <a:off x="1056677" y="3860955"/>
              <a:ext cx="108000" cy="108000"/>
            </a:xfrm>
            <a:prstGeom prst="ellipse">
              <a:avLst/>
            </a:prstGeom>
            <a:grp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83A03FE1-E095-4C37-ABB9-9D4936B41319}"/>
              </a:ext>
            </a:extLst>
          </p:cNvPr>
          <p:cNvSpPr txBox="1"/>
          <p:nvPr/>
        </p:nvSpPr>
        <p:spPr>
          <a:xfrm>
            <a:off x="8610370" y="5434959"/>
            <a:ext cx="1047720" cy="5232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F283C"/>
                </a:solidFill>
                <a:effectLst/>
                <a:uLnTx/>
                <a:uFillTx/>
                <a:latin typeface="Arial" panose="020B0604020202020204"/>
                <a:ea typeface="굴림" panose="020B0600000101010101" pitchFamily="34" charset="-127"/>
                <a:cs typeface="Arial" pitchFamily="34" charset="0"/>
              </a:rPr>
              <a:t>2022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F283C"/>
              </a:solidFill>
              <a:effectLst/>
              <a:uLnTx/>
              <a:uFillTx/>
              <a:latin typeface="Arial" panose="020B0604020202020204"/>
              <a:ea typeface="굴림" panose="020B0600000101010101" pitchFamily="34" charset="-127"/>
              <a:cs typeface="Arial" pitchFamily="34" charset="0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8449BA16-1A58-4417-AAD0-D7BC0B5652BB}"/>
              </a:ext>
            </a:extLst>
          </p:cNvPr>
          <p:cNvGrpSpPr>
            <a:grpSpLocks noChangeAspect="1"/>
          </p:cNvGrpSpPr>
          <p:nvPr/>
        </p:nvGrpSpPr>
        <p:grpSpPr>
          <a:xfrm flipV="1">
            <a:off x="11230228" y="4736460"/>
            <a:ext cx="155719" cy="363343"/>
            <a:chOff x="1056677" y="3860955"/>
            <a:chExt cx="108000" cy="252002"/>
          </a:xfrm>
          <a:solidFill>
            <a:schemeClr val="accent3"/>
          </a:solidFill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659C446-FC1F-4C8B-B3B8-62E3DA7E19F4}"/>
                </a:ext>
              </a:extLst>
            </p:cNvPr>
            <p:cNvCxnSpPr/>
            <p:nvPr/>
          </p:nvCxnSpPr>
          <p:spPr>
            <a:xfrm flipV="1">
              <a:off x="1110677" y="3968957"/>
              <a:ext cx="0" cy="144000"/>
            </a:xfrm>
            <a:prstGeom prst="line">
              <a:avLst/>
            </a:prstGeom>
            <a:grpFill/>
            <a:ln w="25400" cap="rnd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AF307319-7B8D-4F18-84E3-4A75FD844732}"/>
                </a:ext>
              </a:extLst>
            </p:cNvPr>
            <p:cNvSpPr/>
            <p:nvPr/>
          </p:nvSpPr>
          <p:spPr bwMode="ltGray">
            <a:xfrm>
              <a:off x="1056677" y="3860955"/>
              <a:ext cx="108000" cy="108000"/>
            </a:xfrm>
            <a:prstGeom prst="ellipse">
              <a:avLst/>
            </a:prstGeom>
            <a:grp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25B5C34-1B2E-4109-9F23-5B3162B69E17}"/>
              </a:ext>
            </a:extLst>
          </p:cNvPr>
          <p:cNvSpPr txBox="1"/>
          <p:nvPr/>
        </p:nvSpPr>
        <p:spPr>
          <a:xfrm>
            <a:off x="10784227" y="3678882"/>
            <a:ext cx="1047720" cy="5232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>
                <a:ln>
                  <a:noFill/>
                </a:ln>
                <a:solidFill>
                  <a:srgbClr val="0F283C"/>
                </a:solidFill>
                <a:effectLst/>
                <a:uLnTx/>
                <a:uFillTx/>
                <a:latin typeface="Arial" panose="020B0604020202020204"/>
                <a:ea typeface="굴림" panose="020B0600000101010101" pitchFamily="34" charset="-127"/>
                <a:cs typeface="Arial" pitchFamily="34" charset="0"/>
              </a:rPr>
              <a:t>2024</a:t>
            </a:r>
            <a:endParaRPr kumimoji="0" lang="ko-KR" altLang="en-US" sz="3600" b="0" i="0" u="none" strike="noStrike" kern="1200" cap="none" spc="0" normalizeH="0" baseline="0" noProof="0">
              <a:ln>
                <a:noFill/>
              </a:ln>
              <a:solidFill>
                <a:srgbClr val="0F283C"/>
              </a:solidFill>
              <a:effectLst/>
              <a:uLnTx/>
              <a:uFillTx/>
              <a:latin typeface="Arial" panose="020B0604020202020204"/>
              <a:ea typeface="굴림" panose="020B0600000101010101" pitchFamily="34" charset="-127"/>
              <a:cs typeface="Arial" pitchFamily="34" charset="0"/>
            </a:endParaRPr>
          </a:p>
        </p:txBody>
      </p:sp>
      <p:sp>
        <p:nvSpPr>
          <p:cNvPr id="89" name="Text Placeholder 2">
            <a:extLst>
              <a:ext uri="{FF2B5EF4-FFF2-40B4-BE49-F238E27FC236}">
                <a16:creationId xmlns:a16="http://schemas.microsoft.com/office/drawing/2014/main" id="{2102AEB3-AD6A-4FA6-9692-3CE2301209E8}"/>
              </a:ext>
            </a:extLst>
          </p:cNvPr>
          <p:cNvSpPr txBox="1">
            <a:spLocks/>
          </p:cNvSpPr>
          <p:nvPr/>
        </p:nvSpPr>
        <p:spPr>
          <a:xfrm>
            <a:off x="10807220" y="4234222"/>
            <a:ext cx="1321771" cy="64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 General Assembly High-Level Meeting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05424F87-D2A3-472B-93FA-E871707D5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00" y="4107927"/>
            <a:ext cx="1582794" cy="5926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4B7ED304-0CC6-4A7C-86F8-21274E2D5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600" y="3460830"/>
            <a:ext cx="1373512" cy="4971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A9EE03F3-059D-44C0-B356-52D97BA48CBA}"/>
              </a:ext>
            </a:extLst>
          </p:cNvPr>
          <p:cNvGrpSpPr>
            <a:grpSpLocks noChangeAspect="1"/>
          </p:cNvGrpSpPr>
          <p:nvPr/>
        </p:nvGrpSpPr>
        <p:grpSpPr>
          <a:xfrm rot="3082821" flipV="1">
            <a:off x="5327991" y="1981320"/>
            <a:ext cx="155719" cy="363343"/>
            <a:chOff x="1056677" y="3860955"/>
            <a:chExt cx="108000" cy="252002"/>
          </a:xfrm>
          <a:solidFill>
            <a:schemeClr val="accent3"/>
          </a:solidFill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93F0AD15-77FD-4EF2-A7B5-277C63B36DB8}"/>
                </a:ext>
              </a:extLst>
            </p:cNvPr>
            <p:cNvCxnSpPr/>
            <p:nvPr/>
          </p:nvCxnSpPr>
          <p:spPr>
            <a:xfrm flipV="1">
              <a:off x="1110677" y="3968957"/>
              <a:ext cx="0" cy="144000"/>
            </a:xfrm>
            <a:prstGeom prst="line">
              <a:avLst/>
            </a:prstGeom>
            <a:grpFill/>
            <a:ln w="25400" cap="rnd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8515173D-72EA-48EF-B6E3-ADE89D6E0301}"/>
                </a:ext>
              </a:extLst>
            </p:cNvPr>
            <p:cNvSpPr/>
            <p:nvPr/>
          </p:nvSpPr>
          <p:spPr bwMode="ltGray">
            <a:xfrm>
              <a:off x="1056677" y="3860955"/>
              <a:ext cx="108000" cy="108000"/>
            </a:xfrm>
            <a:prstGeom prst="ellipse">
              <a:avLst/>
            </a:prstGeom>
            <a:grp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7761D7D-B917-471B-ADEA-0DC097C69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1789" y="3075287"/>
            <a:ext cx="1703642" cy="11438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DB4ECC-E1AC-4AF8-A02A-719FDA3ABE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1535" y="3251652"/>
            <a:ext cx="1322050" cy="8452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363C66-F307-4F07-8D76-5E16F70B76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6992" y="4404257"/>
            <a:ext cx="1707028" cy="5121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DEA1D4-3DE8-4E29-9F37-96F9EB56F6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8980" y="6050704"/>
            <a:ext cx="835224" cy="7071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38E57A-E46B-4BC8-9B17-0ABC0EAF84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97267" y="3763729"/>
            <a:ext cx="2721060" cy="8699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EDB67642-7BC4-4714-8326-A199F5BBFCB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938" t="9623" r="6160"/>
          <a:stretch/>
        </p:blipFill>
        <p:spPr>
          <a:xfrm>
            <a:off x="8420112" y="2909467"/>
            <a:ext cx="1686650" cy="6932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67B329-1EEC-4EC5-A608-5E93B1CFDB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61553" y="1503065"/>
            <a:ext cx="2143016" cy="7637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630A21-3F59-738D-4C96-6F33B9BAC728}"/>
              </a:ext>
            </a:extLst>
          </p:cNvPr>
          <p:cNvSpPr txBox="1"/>
          <p:nvPr/>
        </p:nvSpPr>
        <p:spPr>
          <a:xfrm>
            <a:off x="9995220" y="5428335"/>
            <a:ext cx="1047720" cy="5232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0F283C"/>
                </a:solidFill>
                <a:effectLst/>
                <a:uLnTx/>
                <a:uFillTx/>
                <a:latin typeface="Arial" panose="020B0604020202020204"/>
                <a:ea typeface="굴림" panose="020B0600000101010101" pitchFamily="34" charset="-127"/>
                <a:cs typeface="Arial" pitchFamily="34" charset="0"/>
              </a:rPr>
              <a:t>2023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F283C"/>
              </a:solidFill>
              <a:effectLst/>
              <a:uLnTx/>
              <a:uFillTx/>
              <a:latin typeface="Arial" panose="020B0604020202020204"/>
              <a:ea typeface="굴림" panose="020B0600000101010101" pitchFamily="34" charset="-127"/>
              <a:cs typeface="Arial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AB289A2-450E-B05F-C14B-1950BB366C37}"/>
              </a:ext>
            </a:extLst>
          </p:cNvPr>
          <p:cNvGrpSpPr>
            <a:grpSpLocks noChangeAspect="1"/>
          </p:cNvGrpSpPr>
          <p:nvPr/>
        </p:nvGrpSpPr>
        <p:grpSpPr>
          <a:xfrm rot="10800000" flipV="1">
            <a:off x="10391402" y="4988817"/>
            <a:ext cx="155719" cy="363343"/>
            <a:chOff x="1056677" y="3860955"/>
            <a:chExt cx="108000" cy="252002"/>
          </a:xfrm>
          <a:solidFill>
            <a:schemeClr val="accent3"/>
          </a:solidFill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3BB4E8E-83CD-4625-5CF3-4A08F7152D72}"/>
                </a:ext>
              </a:extLst>
            </p:cNvPr>
            <p:cNvCxnSpPr/>
            <p:nvPr/>
          </p:nvCxnSpPr>
          <p:spPr>
            <a:xfrm flipV="1">
              <a:off x="1110677" y="3968957"/>
              <a:ext cx="0" cy="144000"/>
            </a:xfrm>
            <a:prstGeom prst="line">
              <a:avLst/>
            </a:prstGeom>
            <a:grpFill/>
            <a:ln w="25400" cap="rnd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FC7A5B2-FEE9-A582-4B33-10D6B0CF3B1C}"/>
                </a:ext>
              </a:extLst>
            </p:cNvPr>
            <p:cNvSpPr/>
            <p:nvPr/>
          </p:nvSpPr>
          <p:spPr bwMode="ltGray">
            <a:xfrm>
              <a:off x="1056677" y="3860955"/>
              <a:ext cx="108000" cy="108000"/>
            </a:xfrm>
            <a:prstGeom prst="ellipse">
              <a:avLst/>
            </a:prstGeom>
            <a:grp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3EFED0FF-0264-F83C-DF0F-D1CBC319F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967" y="5964378"/>
            <a:ext cx="1126719" cy="753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190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D7B87DE-CC65-4420-897D-622557530234}"/>
              </a:ext>
            </a:extLst>
          </p:cNvPr>
          <p:cNvSpPr txBox="1">
            <a:spLocks/>
          </p:cNvSpPr>
          <p:nvPr/>
        </p:nvSpPr>
        <p:spPr>
          <a:xfrm>
            <a:off x="0" y="147048"/>
            <a:ext cx="12192000" cy="4525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84F06B52-FCBF-49BF-8D1C-E1638288FE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2300066"/>
              </p:ext>
            </p:extLst>
          </p:nvPr>
        </p:nvGraphicFramePr>
        <p:xfrm>
          <a:off x="365760" y="1272540"/>
          <a:ext cx="11455179" cy="42132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4781">
                  <a:extLst>
                    <a:ext uri="{9D8B030D-6E8A-4147-A177-3AD203B41FA5}">
                      <a16:colId xmlns:a16="http://schemas.microsoft.com/office/drawing/2014/main" val="266377056"/>
                    </a:ext>
                  </a:extLst>
                </a:gridCol>
                <a:gridCol w="1984746">
                  <a:extLst>
                    <a:ext uri="{9D8B030D-6E8A-4147-A177-3AD203B41FA5}">
                      <a16:colId xmlns:a16="http://schemas.microsoft.com/office/drawing/2014/main" val="4090025338"/>
                    </a:ext>
                  </a:extLst>
                </a:gridCol>
                <a:gridCol w="1364974">
                  <a:extLst>
                    <a:ext uri="{9D8B030D-6E8A-4147-A177-3AD203B41FA5}">
                      <a16:colId xmlns:a16="http://schemas.microsoft.com/office/drawing/2014/main" val="1385410938"/>
                    </a:ext>
                  </a:extLst>
                </a:gridCol>
                <a:gridCol w="1378226">
                  <a:extLst>
                    <a:ext uri="{9D8B030D-6E8A-4147-A177-3AD203B41FA5}">
                      <a16:colId xmlns:a16="http://schemas.microsoft.com/office/drawing/2014/main" val="1605092911"/>
                    </a:ext>
                  </a:extLst>
                </a:gridCol>
                <a:gridCol w="1232452">
                  <a:extLst>
                    <a:ext uri="{9D8B030D-6E8A-4147-A177-3AD203B41FA5}">
                      <a16:colId xmlns:a16="http://schemas.microsoft.com/office/drawing/2014/main" val="764463965"/>
                    </a:ext>
                  </a:extLst>
                </a:gridCol>
              </a:tblGrid>
              <a:tr h="923602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Commitments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Specific actionable language included </a:t>
                      </a:r>
                      <a:endParaRPr lang="en-U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Specific stakeholders mentioned</a:t>
                      </a:r>
                      <a:endParaRPr lang="en-U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Primary accountable stakeholder</a:t>
                      </a:r>
                      <a:endParaRPr lang="en-U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Overall progress </a:t>
                      </a:r>
                      <a:endParaRPr lang="en-U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7657702"/>
                  </a:ext>
                </a:extLst>
              </a:tr>
              <a:tr h="416191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Countries to develop NAPs based on GAP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2796584"/>
                  </a:ext>
                </a:extLst>
              </a:tr>
              <a:tr h="376282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Support development and implementation of NAPs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  <a:sym typeface="Wingdings 2" panose="05020102010507070707" pitchFamily="18" charset="2"/>
                        </a:rPr>
                        <a:t>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202939"/>
                  </a:ext>
                </a:extLst>
              </a:tr>
              <a:tr h="416191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Mobilize adequate, predictable and sustainable funding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32128"/>
                  </a:ext>
                </a:extLst>
              </a:tr>
              <a:tr h="416191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Surveillance, monitoring and regulatory frameworks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9458949"/>
                  </a:ext>
                </a:extLst>
              </a:tr>
              <a:tr h="416191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Awareness and behavioral 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3946291"/>
                  </a:ext>
                </a:extLst>
              </a:tr>
              <a:tr h="416191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Multisectoral One Health approach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Wingdings 2" panose="05020102010507070707" pitchFamily="18" charset="2"/>
                        </a:rPr>
                        <a:t>x</a:t>
                      </a:r>
                      <a:endParaRPr lang="en-U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208487"/>
                  </a:ext>
                </a:extLst>
              </a:tr>
              <a:tr h="416191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Global Development Stewardship Framework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665738"/>
                  </a:ext>
                </a:extLst>
              </a:tr>
              <a:tr h="416191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8. Establish the Interagency Coordination Group (IACG)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0791244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A9CC90F8-65E9-078A-4B50-474CB0B5FA3F}"/>
              </a:ext>
            </a:extLst>
          </p:cNvPr>
          <p:cNvSpPr txBox="1">
            <a:spLocks/>
          </p:cNvSpPr>
          <p:nvPr/>
        </p:nvSpPr>
        <p:spPr>
          <a:xfrm>
            <a:off x="365760" y="241734"/>
            <a:ext cx="9183758" cy="923331"/>
          </a:xfrm>
          <a:prstGeom prst="rect">
            <a:avLst/>
          </a:prstGeom>
          <a:noFill/>
        </p:spPr>
        <p:txBody>
          <a:bodyPr vert="horz" lIns="0" tIns="0" rIns="0" bIns="0" rtlCol="0" anchor="ctr" anchorCtr="0">
            <a:normAutofit/>
          </a:bodyPr>
          <a:lstStyle>
            <a:lvl1pPr marL="12700" marR="5080" algn="ctr">
              <a:lnSpc>
                <a:spcPct val="100000"/>
              </a:lnSpc>
              <a:spcBef>
                <a:spcPts val="100"/>
              </a:spcBef>
              <a:buNone/>
              <a:defRPr sz="2800" b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GB" sz="2500" dirty="0">
                <a:solidFill>
                  <a:schemeClr val="accent2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Lessons learned from the 2016 political declaration</a:t>
            </a:r>
            <a:endParaRPr lang="en-US" sz="2500" dirty="0">
              <a:solidFill>
                <a:schemeClr val="accent2"/>
              </a:solidFill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E5BC57-90B2-E464-C0F0-33F1FE98736D}"/>
              </a:ext>
            </a:extLst>
          </p:cNvPr>
          <p:cNvSpPr txBox="1"/>
          <p:nvPr/>
        </p:nvSpPr>
        <p:spPr>
          <a:xfrm>
            <a:off x="365761" y="5733108"/>
            <a:ext cx="11455178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Commitments with </a:t>
            </a:r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 actionable language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accountable stakeholder </a:t>
            </a:r>
            <a:b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have higher chance of implementation after the political declaration.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165169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1E5C5-14ED-204B-F227-1F7C11F11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755" y="240728"/>
            <a:ext cx="9989218" cy="720000"/>
          </a:xfrm>
        </p:spPr>
        <p:txBody>
          <a:bodyPr/>
          <a:lstStyle/>
          <a:p>
            <a:r>
              <a:rPr lang="en-GB" sz="2500" dirty="0">
                <a:solidFill>
                  <a:schemeClr val="accent2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The AMR HLM 2024 will be transformational if </a:t>
            </a:r>
            <a:endParaRPr lang="en-US" sz="2500" dirty="0">
              <a:solidFill>
                <a:schemeClr val="accent2"/>
              </a:solidFill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CF51A-2C8B-73CD-A4D0-4225D2151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757" y="1419236"/>
            <a:ext cx="7225774" cy="502435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Lessons are drawn from the 2016 Political declaration and its implementation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Commitments are written with specific language and specific accountable stakeholder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Key areas of challenge are addressed </a:t>
            </a:r>
          </a:p>
          <a:p>
            <a:pPr marL="1089637" lvl="1" indent="-457200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Targets (aspirational to galvanise action)</a:t>
            </a:r>
          </a:p>
          <a:p>
            <a:pPr marL="1089637" lvl="1" indent="-457200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Financing (external and domestic)</a:t>
            </a:r>
          </a:p>
          <a:p>
            <a:pPr marL="1089637" lvl="1" indent="-457200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Accountability (global and national)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The global AMR community unifies its voice and overcomes geopolitics differences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B28D9B-983E-276E-3961-A30098FCC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6CAE0-687B-D44E-98DD-6E2AB2CF1B46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028" name="Picture 4" descr="UN HQ NYC, east side, hq, manhattan, new-york city, nyc, un, usa, HD phone wallpaper">
            <a:extLst>
              <a:ext uri="{FF2B5EF4-FFF2-40B4-BE49-F238E27FC236}">
                <a16:creationId xmlns:a16="http://schemas.microsoft.com/office/drawing/2014/main" id="{8F7859C5-2538-9553-5DB7-7174C03C5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75" y="8823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703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B20655-05CE-4C56-8A63-67F6FF90FF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1812" y="2109272"/>
            <a:ext cx="9268710" cy="2049616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2</a:t>
            </a:r>
            <a:r>
              <a:rPr lang="en-US" sz="3200" baseline="30000" dirty="0">
                <a:solidFill>
                  <a:schemeClr val="bg1"/>
                </a:solidFill>
              </a:rPr>
              <a:t>nd</a:t>
            </a:r>
            <a:r>
              <a:rPr lang="en-US" sz="3200" dirty="0">
                <a:solidFill>
                  <a:schemeClr val="bg1"/>
                </a:solidFill>
              </a:rPr>
              <a:t> TAG meeting </a:t>
            </a:r>
            <a:br>
              <a:rPr lang="en-US" sz="3200" dirty="0">
                <a:solidFill>
                  <a:schemeClr val="bg1"/>
                </a:solidFill>
              </a:rPr>
            </a:b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Updates from WHO Secretariat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B8B5BB-F4C4-4626-AFBA-205C885B3627}"/>
              </a:ext>
            </a:extLst>
          </p:cNvPr>
          <p:cNvSpPr txBox="1"/>
          <p:nvPr/>
        </p:nvSpPr>
        <p:spPr>
          <a:xfrm>
            <a:off x="0" y="5050303"/>
            <a:ext cx="12192000" cy="144193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18000" tIns="0" rIns="360000" bIns="0" rtlCol="0" anchor="ctr" anchorCtr="0">
            <a:no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chemeClr val="bg1"/>
                </a:solidFill>
                <a:ea typeface="+mj-ea"/>
                <a:cs typeface="Calibri" panose="020F0502020204030204" pitchFamily="34" charset="0"/>
              </a:defRPr>
            </a:lvl1pPr>
          </a:lstStyle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0" name="Picture 2" descr="Quadripartite call to action for One Health - Swine news - pig333, pig to  pork community">
            <a:extLst>
              <a:ext uri="{FF2B5EF4-FFF2-40B4-BE49-F238E27FC236}">
                <a16:creationId xmlns:a16="http://schemas.microsoft.com/office/drawing/2014/main" id="{3D82F776-3F15-5EFA-998D-039112F73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8984974" cy="506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D56BB1C3-09C2-4BA6-AFBE-1060C41A4B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647" y="4962321"/>
            <a:ext cx="11430000" cy="1601620"/>
          </a:xfrm>
          <a:noFill/>
        </p:spPr>
        <p:txBody>
          <a:bodyPr vert="horz" lIns="18000" tIns="0" rIns="18000" bIns="0" rtlCol="0" anchor="ctr" anchorCtr="0">
            <a:no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SzPct val="80000"/>
              <a:buFontTx/>
            </a:pPr>
            <a:r>
              <a:rPr lang="en-US" sz="4400" b="0" dirty="0">
                <a:latin typeface="Arial" panose="020B0604020202020204" pitchFamily="34" charset="0"/>
                <a:ea typeface="+mj-ea"/>
              </a:rPr>
              <a:t>Thank you for your attention</a:t>
            </a:r>
          </a:p>
        </p:txBody>
      </p:sp>
      <p:pic>
        <p:nvPicPr>
          <p:cNvPr id="4" name="Picture 2" descr="The World Organisation for Animal Health launches new branding - Company  news - pig333, pig to pork community">
            <a:extLst>
              <a:ext uri="{FF2B5EF4-FFF2-40B4-BE49-F238E27FC236}">
                <a16:creationId xmlns:a16="http://schemas.microsoft.com/office/drawing/2014/main" id="{A3A751BE-7677-A91A-20E4-8C45DFD70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577" y="2660419"/>
            <a:ext cx="1850985" cy="104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541BD2-01DB-06C1-7D39-9D583140A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834" y="467914"/>
            <a:ext cx="1982266" cy="54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DC1F50-EDE7-F526-686F-DBACE9222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529" y="1665229"/>
            <a:ext cx="1082903" cy="56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EFF24A0-3048-9230-C718-C46B07C24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078" y="4011285"/>
            <a:ext cx="1704976" cy="52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854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8124E03-4999-613A-EF13-7733EA7EB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23" y="917584"/>
            <a:ext cx="12022354" cy="565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9992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A91A99E-5859-F693-E60E-C91C00283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23" y="1194209"/>
            <a:ext cx="12022354" cy="521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8222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F46D4F8-38CE-546B-820D-51FD59EF5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23" y="1086753"/>
            <a:ext cx="12022354" cy="554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5940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028594C-71F6-8EC5-0ACC-30873F000AC7}"/>
              </a:ext>
            </a:extLst>
          </p:cNvPr>
          <p:cNvGrpSpPr/>
          <p:nvPr/>
        </p:nvGrpSpPr>
        <p:grpSpPr>
          <a:xfrm>
            <a:off x="84823" y="1305790"/>
            <a:ext cx="12022354" cy="1891146"/>
            <a:chOff x="84822" y="886690"/>
            <a:chExt cx="12022354" cy="189114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B0CC32A-069C-4889-D2A8-6BDAFF715B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20000"/>
            </a:blip>
            <a:srcRect t="16271" b="13640"/>
            <a:stretch/>
          </p:blipFill>
          <p:spPr>
            <a:xfrm>
              <a:off x="84822" y="886691"/>
              <a:ext cx="12022354" cy="189114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CF01705-F512-B901-6FF9-21DCC3D602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</a:blip>
            <a:srcRect l="57894" t="16271" r="23322" b="13640"/>
            <a:stretch/>
          </p:blipFill>
          <p:spPr>
            <a:xfrm>
              <a:off x="7038108" y="886690"/>
              <a:ext cx="2258291" cy="1891145"/>
            </a:xfrm>
            <a:prstGeom prst="rect">
              <a:avLst/>
            </a:prstGeom>
          </p:spPr>
        </p:pic>
      </p:grpSp>
      <p:pic>
        <p:nvPicPr>
          <p:cNvPr id="12" name="Graphic 11" descr="Checkbox Checked with solid fill">
            <a:extLst>
              <a:ext uri="{FF2B5EF4-FFF2-40B4-BE49-F238E27FC236}">
                <a16:creationId xmlns:a16="http://schemas.microsoft.com/office/drawing/2014/main" id="{F9F1E31A-3049-6980-A728-E30D298BFA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9470" y="3408458"/>
            <a:ext cx="1641764" cy="1641764"/>
          </a:xfrm>
          <a:prstGeom prst="rect">
            <a:avLst/>
          </a:prstGeom>
        </p:spPr>
      </p:pic>
      <p:pic>
        <p:nvPicPr>
          <p:cNvPr id="13" name="Graphic 12" descr="Checkbox Checked with solid fill">
            <a:extLst>
              <a:ext uri="{FF2B5EF4-FFF2-40B4-BE49-F238E27FC236}">
                <a16:creationId xmlns:a16="http://schemas.microsoft.com/office/drawing/2014/main" id="{554B7FD1-CBBF-A23A-63EE-901F24A431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08017" y="3406686"/>
            <a:ext cx="1641764" cy="1641764"/>
          </a:xfrm>
          <a:prstGeom prst="rect">
            <a:avLst/>
          </a:prstGeom>
        </p:spPr>
      </p:pic>
      <p:pic>
        <p:nvPicPr>
          <p:cNvPr id="14" name="Graphic 13" descr="Checkbox Checked with solid fill">
            <a:extLst>
              <a:ext uri="{FF2B5EF4-FFF2-40B4-BE49-F238E27FC236}">
                <a16:creationId xmlns:a16="http://schemas.microsoft.com/office/drawing/2014/main" id="{2E7F0B96-5A64-719E-AA62-EC1615B675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51610" y="3406686"/>
            <a:ext cx="1641764" cy="1641764"/>
          </a:xfrm>
          <a:prstGeom prst="rect">
            <a:avLst/>
          </a:prstGeom>
        </p:spPr>
      </p:pic>
      <p:pic>
        <p:nvPicPr>
          <p:cNvPr id="15" name="Graphic 14" descr="Checkbox Checked with solid fill">
            <a:extLst>
              <a:ext uri="{FF2B5EF4-FFF2-40B4-BE49-F238E27FC236}">
                <a16:creationId xmlns:a16="http://schemas.microsoft.com/office/drawing/2014/main" id="{7E623077-808A-58A8-181D-5FE05D102D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50335" y="3412002"/>
            <a:ext cx="1641764" cy="164176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08CCC9B-D5FB-3D4C-B637-B65467273417}"/>
              </a:ext>
            </a:extLst>
          </p:cNvPr>
          <p:cNvSpPr txBox="1"/>
          <p:nvPr/>
        </p:nvSpPr>
        <p:spPr>
          <a:xfrm>
            <a:off x="949470" y="4887190"/>
            <a:ext cx="16417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Situation analysis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completed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3B1BD3-AF3D-58BC-527E-0B3B58F21C6F}"/>
              </a:ext>
            </a:extLst>
          </p:cNvPr>
          <p:cNvSpPr txBox="1"/>
          <p:nvPr/>
        </p:nvSpPr>
        <p:spPr>
          <a:xfrm>
            <a:off x="3059579" y="4841570"/>
            <a:ext cx="253864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National multisectoral, One Health coordination mechanism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established or adapted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7CB744-9F68-7B06-4544-B503916F45D3}"/>
              </a:ext>
            </a:extLst>
          </p:cNvPr>
          <p:cNvSpPr txBox="1"/>
          <p:nvPr/>
        </p:nvSpPr>
        <p:spPr>
          <a:xfrm>
            <a:off x="6066564" y="4841570"/>
            <a:ext cx="261185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National One Health action plan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developed with prioritized activities and stakeholder group(s) identified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FE068C-03E5-2EB9-1827-94C1821EC41E}"/>
              </a:ext>
            </a:extLst>
          </p:cNvPr>
          <p:cNvSpPr txBox="1"/>
          <p:nvPr/>
        </p:nvSpPr>
        <p:spPr>
          <a:xfrm>
            <a:off x="9099903" y="4841570"/>
            <a:ext cx="214262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MEL framework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developed, with activities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costed and resources mobilized</a:t>
            </a:r>
          </a:p>
        </p:txBody>
      </p:sp>
    </p:spTree>
    <p:extLst>
      <p:ext uri="{BB962C8B-B14F-4D97-AF65-F5344CB8AC3E}">
        <p14:creationId xmlns:p14="http://schemas.microsoft.com/office/powerpoint/2010/main" val="18085992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2D42E719-319B-57EF-C90E-2743A24E3E0B}"/>
              </a:ext>
            </a:extLst>
          </p:cNvPr>
          <p:cNvGrpSpPr/>
          <p:nvPr/>
        </p:nvGrpSpPr>
        <p:grpSpPr>
          <a:xfrm>
            <a:off x="84823" y="1315316"/>
            <a:ext cx="12022354" cy="1891145"/>
            <a:chOff x="84822" y="886691"/>
            <a:chExt cx="12022354" cy="189114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39C03F8-9677-8654-F04D-27CCB8BCE3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20000"/>
            </a:blip>
            <a:srcRect t="16271" b="13640"/>
            <a:stretch/>
          </p:blipFill>
          <p:spPr>
            <a:xfrm>
              <a:off x="84822" y="886691"/>
              <a:ext cx="12022354" cy="189114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BCE1D59-EC97-79CB-6B32-B3FD26FD9A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</a:blip>
            <a:srcRect l="78061" t="16271" b="13640"/>
            <a:stretch/>
          </p:blipFill>
          <p:spPr>
            <a:xfrm>
              <a:off x="9469582" y="886691"/>
              <a:ext cx="2637594" cy="1891145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380EAEE-0813-6592-A31D-6B4EED68AD3F}"/>
              </a:ext>
            </a:extLst>
          </p:cNvPr>
          <p:cNvSpPr txBox="1"/>
          <p:nvPr/>
        </p:nvSpPr>
        <p:spPr>
          <a:xfrm>
            <a:off x="7990819" y="5399397"/>
            <a:ext cx="2763689" cy="1123712"/>
          </a:xfrm>
          <a:prstGeom prst="roundRect">
            <a:avLst/>
          </a:prstGeom>
          <a:solidFill>
            <a:srgbClr val="00206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erif" panose="020A0603040505020204" pitchFamily="18" charset="0"/>
                <a:ea typeface="+mn-ea"/>
                <a:cs typeface="+mn-cs"/>
              </a:rPr>
              <a:t>Regional One Health coordination mechanisms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99A86B-4A49-7B69-F140-4A3D9E018825}"/>
              </a:ext>
            </a:extLst>
          </p:cNvPr>
          <p:cNvSpPr txBox="1"/>
          <p:nvPr/>
        </p:nvSpPr>
        <p:spPr>
          <a:xfrm>
            <a:off x="7855268" y="3592666"/>
            <a:ext cx="2763689" cy="1123712"/>
          </a:xfrm>
          <a:prstGeom prst="roundRect">
            <a:avLst/>
          </a:prstGeom>
          <a:solidFill>
            <a:srgbClr val="00206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erif" panose="020A0603040505020204" pitchFamily="18" charset="0"/>
                <a:ea typeface="+mn-ea"/>
                <a:cs typeface="+mn-cs"/>
              </a:rPr>
              <a:t>One Health International conferences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erif" panose="020A0603040505020204" pitchFamily="18" charset="0"/>
              <a:ea typeface="+mn-ea"/>
              <a:cs typeface="+mn-cs"/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74E54BEB-7752-FF80-94B3-5158569A41D7}"/>
              </a:ext>
            </a:extLst>
          </p:cNvPr>
          <p:cNvSpPr/>
          <p:nvPr/>
        </p:nvSpPr>
        <p:spPr>
          <a:xfrm rot="405761">
            <a:off x="3896461" y="4540098"/>
            <a:ext cx="709589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D05F164D-4F64-8281-75E5-9F4B3F179E07}"/>
              </a:ext>
            </a:extLst>
          </p:cNvPr>
          <p:cNvSpPr/>
          <p:nvPr/>
        </p:nvSpPr>
        <p:spPr>
          <a:xfrm rot="9697600">
            <a:off x="7082301" y="3979566"/>
            <a:ext cx="709589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D58F764B-BE37-8914-7984-B186F562B958}"/>
              </a:ext>
            </a:extLst>
          </p:cNvPr>
          <p:cNvSpPr/>
          <p:nvPr/>
        </p:nvSpPr>
        <p:spPr>
          <a:xfrm rot="11680103">
            <a:off x="7173125" y="5514626"/>
            <a:ext cx="709589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D4B9963-DC05-9BC0-632A-317F72E5E0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3F4F7"/>
              </a:clrFrom>
              <a:clrTo>
                <a:srgbClr val="F3F4F7">
                  <a:alpha val="0"/>
                </a:srgbClr>
              </a:clrTo>
            </a:clrChange>
          </a:blip>
          <a:srcRect l="42381" t="50000" r="47122" b="33210"/>
          <a:stretch/>
        </p:blipFill>
        <p:spPr>
          <a:xfrm>
            <a:off x="5651392" y="4683260"/>
            <a:ext cx="1006931" cy="107368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E2B55B6-5F90-7DC1-A751-8992F2B3A714}"/>
              </a:ext>
            </a:extLst>
          </p:cNvPr>
          <p:cNvSpPr txBox="1"/>
          <p:nvPr/>
        </p:nvSpPr>
        <p:spPr>
          <a:xfrm>
            <a:off x="1033210" y="4256776"/>
            <a:ext cx="2787744" cy="1123712"/>
          </a:xfrm>
          <a:prstGeom prst="roundRect">
            <a:avLst/>
          </a:prstGeom>
          <a:solidFill>
            <a:srgbClr val="00206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erif" panose="020A0603040505020204" pitchFamily="18" charset="0"/>
                <a:ea typeface="+mn-ea"/>
                <a:cs typeface="+mn-cs"/>
              </a:rPr>
              <a:t>National and Regional Stakeholder workshops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436BFDB-D560-B9C9-E506-AA5351DF4F2E}"/>
              </a:ext>
            </a:extLst>
          </p:cNvPr>
          <p:cNvGrpSpPr/>
          <p:nvPr/>
        </p:nvGrpSpPr>
        <p:grpSpPr>
          <a:xfrm>
            <a:off x="4392145" y="3690934"/>
            <a:ext cx="3104920" cy="2786054"/>
            <a:chOff x="2327275" y="1261945"/>
            <a:chExt cx="6388100" cy="5379742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4AD99C9-3200-0C8D-35C4-0ADBD3AEB766}"/>
                </a:ext>
              </a:extLst>
            </p:cNvPr>
            <p:cNvSpPr/>
            <p:nvPr/>
          </p:nvSpPr>
          <p:spPr>
            <a:xfrm>
              <a:off x="2831454" y="1261945"/>
              <a:ext cx="5379742" cy="5379742"/>
            </a:xfrm>
            <a:prstGeom prst="ellipse">
              <a:avLst/>
            </a:prstGeom>
            <a:solidFill>
              <a:schemeClr val="accent1">
                <a:lumMod val="10000"/>
                <a:lumOff val="90000"/>
              </a:schemeClr>
            </a:solidFill>
            <a:ln w="9525" cap="flat" cmpd="sng" algn="ctr">
              <a:solidFill>
                <a:srgbClr val="01757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4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aphicFrame>
          <p:nvGraphicFramePr>
            <p:cNvPr id="31" name="Diagram 30">
              <a:extLst>
                <a:ext uri="{FF2B5EF4-FFF2-40B4-BE49-F238E27FC236}">
                  <a16:creationId xmlns:a16="http://schemas.microsoft.com/office/drawing/2014/main" id="{5A3D2174-C9D6-9E85-CA33-53B314345476}"/>
                </a:ext>
              </a:extLst>
            </p:cNvPr>
            <p:cNvGraphicFramePr/>
            <p:nvPr/>
          </p:nvGraphicFramePr>
          <p:xfrm>
            <a:off x="2327275" y="1822449"/>
            <a:ext cx="6388100" cy="425873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832D903-D5F0-726B-E459-54A5C965CC50}"/>
                </a:ext>
              </a:extLst>
            </p:cNvPr>
            <p:cNvSpPr txBox="1"/>
            <p:nvPr/>
          </p:nvSpPr>
          <p:spPr>
            <a:xfrm>
              <a:off x="4960464" y="1355847"/>
              <a:ext cx="1356153" cy="71316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MEL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F6B5517F-5333-2BD4-1018-034C0985FA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3F4F7"/>
              </a:clrFrom>
              <a:clrTo>
                <a:srgbClr val="F3F4F7">
                  <a:alpha val="0"/>
                </a:srgbClr>
              </a:clrTo>
            </a:clrChange>
          </a:blip>
          <a:srcRect l="42381" t="50000" r="47122" b="33210"/>
          <a:stretch/>
        </p:blipFill>
        <p:spPr>
          <a:xfrm>
            <a:off x="5541226" y="4782596"/>
            <a:ext cx="820609" cy="87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67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A9EEA-AD5E-4BEC-8B3A-59D262CE0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50831"/>
            <a:ext cx="12192000" cy="2387600"/>
          </a:xfrm>
          <a:solidFill>
            <a:schemeClr val="accent2"/>
          </a:solidFill>
        </p:spPr>
        <p:txBody>
          <a:bodyPr anchor="ctr"/>
          <a:lstStyle/>
          <a:p>
            <a:r>
              <a:rPr lang="en-US" b="0" dirty="0">
                <a:solidFill>
                  <a:schemeClr val="bg1"/>
                </a:solidFill>
              </a:rPr>
              <a:t>One Health Joint Plan of Action (2022-2026)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3F4D05-7A11-7D8E-D96B-E74FE26F2760}"/>
              </a:ext>
            </a:extLst>
          </p:cNvPr>
          <p:cNvSpPr/>
          <p:nvPr/>
        </p:nvSpPr>
        <p:spPr>
          <a:xfrm>
            <a:off x="9134764" y="101600"/>
            <a:ext cx="24384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5CB02CF-2431-0EEE-6064-DD0C74B3D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784" y="101599"/>
            <a:ext cx="1607556" cy="87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05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4A4B3-517B-4695-91FB-36254B1F32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0051" y="1898534"/>
            <a:ext cx="7379463" cy="37559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AU" i="1" dirty="0"/>
              <a:t>“Working together for the health of humans, animals, plants and the environment”</a:t>
            </a:r>
          </a:p>
          <a:p>
            <a:pPr marL="0" indent="0">
              <a:buNone/>
            </a:pPr>
            <a:endParaRPr lang="en-AU" dirty="0"/>
          </a:p>
          <a:p>
            <a:r>
              <a:rPr lang="en-AU" sz="2400" dirty="0"/>
              <a:t>Actions and activities for the Quadripartite to advance One Health at all levels</a:t>
            </a:r>
          </a:p>
          <a:p>
            <a:r>
              <a:rPr lang="en-AU" sz="2400" dirty="0"/>
              <a:t>Tools, guidance and support mechanisms that countries, partners and non-state actors can draw upon for their One Health planning and implementation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5B54F2D-6BBB-4F60-8239-9D0F65AA5F24}"/>
              </a:ext>
            </a:extLst>
          </p:cNvPr>
          <p:cNvSpPr txBox="1">
            <a:spLocks/>
          </p:cNvSpPr>
          <p:nvPr/>
        </p:nvSpPr>
        <p:spPr bwMode="invGray">
          <a:xfrm>
            <a:off x="518833" y="384017"/>
            <a:ext cx="9791494" cy="1058442"/>
          </a:xfrm>
          <a:prstGeom prst="rect">
            <a:avLst/>
          </a:prstGeom>
        </p:spPr>
        <p:txBody>
          <a:bodyPr vert="horz" lIns="18000" tIns="0" rIns="36000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oppins Black" panose="00000A00000000000000" pitchFamily="2" charset="0"/>
                <a:ea typeface="+mj-ea"/>
                <a:cs typeface="Poppins Black" panose="00000A00000000000000" pitchFamily="2" charset="0"/>
              </a:rPr>
              <a:t>One Health Joint Plan of Action (2022-2026)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68A7A3-C596-4E96-AF2D-101D5F151AE9}"/>
              </a:ext>
            </a:extLst>
          </p:cNvPr>
          <p:cNvSpPr txBox="1"/>
          <p:nvPr/>
        </p:nvSpPr>
        <p:spPr>
          <a:xfrm>
            <a:off x="8023412" y="6538912"/>
            <a:ext cx="39147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https://www.who.int/publications/i/item/9789240059139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18F0EA-26FF-7B1D-7FB4-BC68EA37A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412" y="1088571"/>
            <a:ext cx="3800070" cy="53854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DD2C6868-3B46-A2AB-A86D-9A7DD0ACD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327" y="60462"/>
            <a:ext cx="1690583" cy="92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902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D0848E-349B-002A-C94D-7C4B11C7D33E}"/>
              </a:ext>
            </a:extLst>
          </p:cNvPr>
          <p:cNvSpPr txBox="1">
            <a:spLocks/>
          </p:cNvSpPr>
          <p:nvPr/>
        </p:nvSpPr>
        <p:spPr bwMode="auto">
          <a:xfrm>
            <a:off x="849745" y="296311"/>
            <a:ext cx="9834130" cy="53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205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Poppins Black" panose="00000A00000000000000" pitchFamily="2" charset="0"/>
                <a:ea typeface="+mn-ea"/>
                <a:cs typeface="Poppins Black" panose="00000A00000000000000" pitchFamily="2" charset="0"/>
                <a:sym typeface="Poppins Black" panose="00000A00000000000000" pitchFamily="2" charset="0"/>
              </a:rPr>
              <a:t>One Health Joint Plan of Action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205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Poppins Black" panose="00000A00000000000000" pitchFamily="2" charset="0"/>
                <a:ea typeface="+mn-ea"/>
                <a:cs typeface="Poppins Black" panose="00000A00000000000000" pitchFamily="2" charset="0"/>
                <a:sym typeface="Poppins Black" panose="00000A00000000000000" pitchFamily="2" charset="0"/>
              </a:rPr>
              <a:t>SIX ACTION TRACKS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6BF50D65-A374-36C6-EF27-C665FBCF8D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" b="1272"/>
          <a:stretch/>
        </p:blipFill>
        <p:spPr bwMode="auto">
          <a:xfrm>
            <a:off x="1178935" y="1357733"/>
            <a:ext cx="9834129" cy="530509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751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C3B2F80-1B03-AE4D-7D42-502151ABE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95" y="160325"/>
            <a:ext cx="10515600" cy="1325563"/>
          </a:xfrm>
        </p:spPr>
        <p:txBody>
          <a:bodyPr/>
          <a:lstStyle/>
          <a:p>
            <a:r>
              <a:rPr lang="en-US" sz="2800" dirty="0">
                <a:solidFill>
                  <a:srgbClr val="00205C"/>
                </a:solidFill>
                <a:latin typeface="Poppins Black" panose="00000A00000000000000" pitchFamily="2" charset="0"/>
                <a:ea typeface="+mn-ea"/>
                <a:cs typeface="Poppins Black" panose="00000A00000000000000" pitchFamily="2" charset="0"/>
              </a:rPr>
              <a:t>Example of activities, deliverables and timeline </a:t>
            </a:r>
            <a:br>
              <a:rPr lang="en-US" sz="2800" dirty="0">
                <a:solidFill>
                  <a:srgbClr val="00205C"/>
                </a:solidFill>
                <a:latin typeface="Poppins Black" panose="00000A00000000000000" pitchFamily="2" charset="0"/>
                <a:ea typeface="+mn-ea"/>
                <a:cs typeface="Poppins Black" panose="00000A00000000000000" pitchFamily="2" charset="0"/>
              </a:rPr>
            </a:br>
            <a:r>
              <a:rPr lang="en-US" sz="2800" dirty="0">
                <a:solidFill>
                  <a:srgbClr val="00205C"/>
                </a:solidFill>
                <a:latin typeface="Poppins Black" panose="00000A00000000000000" pitchFamily="2" charset="0"/>
                <a:ea typeface="+mn-ea"/>
                <a:cs typeface="Poppins Black" panose="00000A00000000000000" pitchFamily="2" charset="0"/>
              </a:rPr>
              <a:t>– AMR action track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6C34D6-01D8-1BF7-3999-7257162F9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3790" y="1485888"/>
            <a:ext cx="3371700" cy="4780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3A9435D-24AA-AE18-9C9D-A6BC2AE83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784" y="88347"/>
            <a:ext cx="1607556" cy="8782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91D5CA-B9BA-D5B4-A3E3-1852BF3E3995}"/>
              </a:ext>
            </a:extLst>
          </p:cNvPr>
          <p:cNvSpPr txBox="1"/>
          <p:nvPr/>
        </p:nvSpPr>
        <p:spPr>
          <a:xfrm>
            <a:off x="569843" y="1557866"/>
            <a:ext cx="654328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Action 5.1. </a:t>
            </a:r>
            <a:r>
              <a:rPr lang="en-US" sz="2400" dirty="0"/>
              <a:t>Strengthen the capacity and knowledge of countries to </a:t>
            </a:r>
            <a:r>
              <a:rPr lang="en-US" sz="2400" b="1" dirty="0"/>
              <a:t>prioritize</a:t>
            </a:r>
            <a:r>
              <a:rPr lang="en-US" sz="2400" dirty="0"/>
              <a:t> and </a:t>
            </a:r>
            <a:r>
              <a:rPr lang="en-US" sz="2400" b="1" dirty="0"/>
              <a:t>implement </a:t>
            </a:r>
            <a:r>
              <a:rPr lang="en-US" sz="2400" dirty="0"/>
              <a:t>context-specific collaborative </a:t>
            </a:r>
            <a:r>
              <a:rPr lang="en-US" sz="2400" b="1" dirty="0"/>
              <a:t>One Health work </a:t>
            </a:r>
            <a:r>
              <a:rPr lang="en-US" sz="2400" dirty="0"/>
              <a:t>to control AMR in policy, legislation and practice.</a:t>
            </a:r>
          </a:p>
          <a:p>
            <a:endParaRPr lang="en-US" sz="2400" dirty="0"/>
          </a:p>
          <a:p>
            <a:r>
              <a:rPr lang="en-US" sz="2400" u="sng" dirty="0"/>
              <a:t>Action 5.2.</a:t>
            </a:r>
            <a:r>
              <a:rPr lang="en-US" sz="2400" dirty="0"/>
              <a:t> </a:t>
            </a:r>
            <a:r>
              <a:rPr lang="en-US" sz="2400" b="1" dirty="0"/>
              <a:t>Reinforce</a:t>
            </a:r>
            <a:r>
              <a:rPr lang="en-US" sz="2400" dirty="0"/>
              <a:t> global and regional </a:t>
            </a:r>
            <a:r>
              <a:rPr lang="en-US" sz="2400" b="1" dirty="0"/>
              <a:t>initiatives</a:t>
            </a:r>
            <a:r>
              <a:rPr lang="en-US" sz="2400" dirty="0"/>
              <a:t> and programmes to influence and support One Health responses to AMR</a:t>
            </a:r>
          </a:p>
          <a:p>
            <a:endParaRPr lang="en-US" sz="2400" dirty="0"/>
          </a:p>
          <a:p>
            <a:r>
              <a:rPr lang="en-US" sz="2400" u="sng" dirty="0"/>
              <a:t>Action 5.3.</a:t>
            </a:r>
            <a:r>
              <a:rPr lang="en-US" sz="2400" dirty="0"/>
              <a:t> </a:t>
            </a:r>
            <a:r>
              <a:rPr lang="en-US" sz="2400" b="1" dirty="0"/>
              <a:t>Strengthen</a:t>
            </a:r>
            <a:r>
              <a:rPr lang="en-US" sz="2400" dirty="0"/>
              <a:t> global AMR </a:t>
            </a:r>
            <a:r>
              <a:rPr lang="en-US" sz="2400" b="1" dirty="0"/>
              <a:t>governance</a:t>
            </a:r>
            <a:r>
              <a:rPr lang="en-US" sz="2400" dirty="0"/>
              <a:t> structures.</a:t>
            </a:r>
          </a:p>
        </p:txBody>
      </p:sp>
    </p:spTree>
    <p:extLst>
      <p:ext uri="{BB962C8B-B14F-4D97-AF65-F5344CB8AC3E}">
        <p14:creationId xmlns:p14="http://schemas.microsoft.com/office/powerpoint/2010/main" val="3458366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A9EEA-AD5E-4BEC-8B3A-59D262CE0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50831"/>
            <a:ext cx="12192000" cy="2387600"/>
          </a:xfrm>
          <a:solidFill>
            <a:schemeClr val="accent2"/>
          </a:solidFill>
        </p:spPr>
        <p:txBody>
          <a:bodyPr anchor="ctr"/>
          <a:lstStyle/>
          <a:p>
            <a:r>
              <a:rPr lang="en-US" sz="4800" b="0" dirty="0">
                <a:solidFill>
                  <a:schemeClr val="bg1"/>
                </a:solidFill>
              </a:rPr>
              <a:t>A Guide to implementing the One Health Joint Plan of Action at national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3F4D05-7A11-7D8E-D96B-E74FE26F2760}"/>
              </a:ext>
            </a:extLst>
          </p:cNvPr>
          <p:cNvSpPr/>
          <p:nvPr/>
        </p:nvSpPr>
        <p:spPr>
          <a:xfrm>
            <a:off x="9134764" y="101600"/>
            <a:ext cx="24384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5CB02CF-2431-0EEE-6064-DD0C74B3D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784" y="110029"/>
            <a:ext cx="1607556" cy="87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00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99;p20">
            <a:extLst>
              <a:ext uri="{FF2B5EF4-FFF2-40B4-BE49-F238E27FC236}">
                <a16:creationId xmlns:a16="http://schemas.microsoft.com/office/drawing/2014/main" id="{8BD902E4-FF0C-868B-5156-62A4A15CC245}"/>
              </a:ext>
            </a:extLst>
          </p:cNvPr>
          <p:cNvSpPr txBox="1">
            <a:spLocks/>
          </p:cNvSpPr>
          <p:nvPr/>
        </p:nvSpPr>
        <p:spPr bwMode="auto">
          <a:xfrm>
            <a:off x="561517" y="842963"/>
            <a:ext cx="10236658" cy="53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Poppins Black" panose="00000A00000000000000" pitchFamily="2" charset="0"/>
                <a:ea typeface="+mn-ea"/>
                <a:cs typeface="Poppins Black" panose="00000A00000000000000" pitchFamily="2" charset="0"/>
                <a:sym typeface="Poppins Black" panose="00000A00000000000000" pitchFamily="2" charset="0"/>
              </a:rPr>
              <a:t>Purpose and Scope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Poppins Black" panose="00000A00000000000000" pitchFamily="2" charset="0"/>
              <a:ea typeface="+mn-ea"/>
              <a:cs typeface="Poppins Black" panose="00000A00000000000000" pitchFamily="2" charset="0"/>
              <a:sym typeface="Poppins Black" panose="00000A00000000000000" pitchFamily="2" charset="0"/>
            </a:endParaRPr>
          </a:p>
        </p:txBody>
      </p:sp>
      <p:sp>
        <p:nvSpPr>
          <p:cNvPr id="8" name="Google Shape;201;p20">
            <a:extLst>
              <a:ext uri="{FF2B5EF4-FFF2-40B4-BE49-F238E27FC236}">
                <a16:creationId xmlns:a16="http://schemas.microsoft.com/office/drawing/2014/main" id="{0E4B552C-5DD4-82DF-13F2-16C32586A30D}"/>
              </a:ext>
            </a:extLst>
          </p:cNvPr>
          <p:cNvSpPr txBox="1">
            <a:spLocks/>
          </p:cNvSpPr>
          <p:nvPr/>
        </p:nvSpPr>
        <p:spPr bwMode="auto">
          <a:xfrm>
            <a:off x="561517" y="1998520"/>
            <a:ext cx="7188344" cy="1982354"/>
          </a:xfrm>
          <a:prstGeom prst="roundRect">
            <a:avLst>
              <a:gd name="adj" fmla="val 16667"/>
            </a:avLst>
          </a:prstGeom>
          <a:solidFill>
            <a:schemeClr val="accent1">
              <a:lumMod val="50000"/>
            </a:schemeClr>
          </a:solidFill>
          <a:ln w="25400">
            <a:solidFill>
              <a:schemeClr val="tx2">
                <a:lumMod val="60000"/>
                <a:lumOff val="40000"/>
              </a:schemeClr>
            </a:solidFill>
            <a:round/>
            <a:headEnd type="none" w="sm" len="sm"/>
            <a:tailEnd type="none" w="sm" len="sm"/>
          </a:ln>
        </p:spPr>
        <p:txBody>
          <a:bodyPr vert="horz" numCol="1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erif" panose="020A0603040505020204" pitchFamily="18" charset="0"/>
                <a:ea typeface="+mn-ea"/>
                <a:cs typeface="PT Serif" panose="020A0603040505020204" pitchFamily="18" charset="0"/>
                <a:sym typeface="PT Serif" panose="020A0603040505020204" pitchFamily="18" charset="0"/>
              </a:rPr>
              <a:t>The Guide provides </a:t>
            </a:r>
            <a:r>
              <a:rPr kumimoji="0" lang="en-GB" altLang="en-US" sz="2400" b="1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erif" panose="020A0603040505020204" pitchFamily="18" charset="0"/>
                <a:ea typeface="+mn-ea"/>
                <a:cs typeface="PT Serif" panose="020A0603040505020204" pitchFamily="18" charset="0"/>
                <a:sym typeface="PT Serif" panose="020A0603040505020204" pitchFamily="18" charset="0"/>
              </a:rPr>
              <a:t>practical guidance 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erif" panose="020A0603040505020204" pitchFamily="18" charset="0"/>
                <a:ea typeface="+mn-ea"/>
                <a:cs typeface="PT Serif" panose="020A0603040505020204" pitchFamily="18" charset="0"/>
                <a:sym typeface="PT Serif" panose="020A0603040505020204" pitchFamily="18" charset="0"/>
              </a:rPr>
              <a:t>on how countries can </a:t>
            </a: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erif" panose="020A0603040505020204" pitchFamily="18" charset="0"/>
                <a:ea typeface="+mn-ea"/>
                <a:cs typeface="PT Serif" panose="020A0603040505020204" pitchFamily="18" charset="0"/>
                <a:sym typeface="PT Serif" panose="020A0603040505020204" pitchFamily="18" charset="0"/>
              </a:rPr>
              <a:t>adopt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erif" panose="020A0603040505020204" pitchFamily="18" charset="0"/>
                <a:ea typeface="+mn-ea"/>
                <a:cs typeface="PT Serif" panose="020A0603040505020204" pitchFamily="18" charset="0"/>
                <a:sym typeface="PT Serif" panose="020A0603040505020204" pitchFamily="18" charset="0"/>
              </a:rPr>
              <a:t> the OH JPA to </a:t>
            </a: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erif" panose="020A0603040505020204" pitchFamily="18" charset="0"/>
                <a:ea typeface="+mn-ea"/>
                <a:cs typeface="PT Serif" panose="020A0603040505020204" pitchFamily="18" charset="0"/>
                <a:sym typeface="PT Serif" panose="020A0603040505020204" pitchFamily="18" charset="0"/>
              </a:rPr>
              <a:t>strengthen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erif" panose="020A0603040505020204" pitchFamily="18" charset="0"/>
                <a:ea typeface="+mn-ea"/>
                <a:cs typeface="PT Serif" panose="020A0603040505020204" pitchFamily="18" charset="0"/>
                <a:sym typeface="PT Serif" panose="020A0603040505020204" pitchFamily="18" charset="0"/>
              </a:rPr>
              <a:t> and </a:t>
            </a: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erif" panose="020A0603040505020204" pitchFamily="18" charset="0"/>
                <a:ea typeface="+mn-ea"/>
                <a:cs typeface="PT Serif" panose="020A0603040505020204" pitchFamily="18" charset="0"/>
                <a:sym typeface="PT Serif" panose="020A0603040505020204" pitchFamily="18" charset="0"/>
              </a:rPr>
              <a:t>support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erif" panose="020A0603040505020204" pitchFamily="18" charset="0"/>
                <a:ea typeface="+mn-ea"/>
                <a:cs typeface="PT Serif" panose="020A0603040505020204" pitchFamily="18" charset="0"/>
                <a:sym typeface="PT Serif" panose="020A0603040505020204" pitchFamily="18" charset="0"/>
              </a:rPr>
              <a:t> national </a:t>
            </a: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erif" panose="020A0603040505020204" pitchFamily="18" charset="0"/>
                <a:ea typeface="+mn-ea"/>
                <a:cs typeface="PT Serif" panose="020A0603040505020204" pitchFamily="18" charset="0"/>
                <a:sym typeface="PT Serif" panose="020A0603040505020204" pitchFamily="18" charset="0"/>
              </a:rPr>
              <a:t>One Health action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erif" panose="020A0603040505020204" pitchFamily="18" charset="0"/>
                <a:ea typeface="+mn-ea"/>
                <a:cs typeface="PT Serif" panose="020A0603040505020204" pitchFamily="18" charset="0"/>
                <a:sym typeface="PT Serif" panose="020A0603040505020204" pitchFamily="18" charset="0"/>
              </a:rPr>
              <a:t>.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 Serif" panose="020A0603040505020204" pitchFamily="18" charset="0"/>
              <a:ea typeface="+mn-ea"/>
              <a:cs typeface="PT Serif" panose="020A0603040505020204" pitchFamily="18" charset="0"/>
              <a:sym typeface="PT Serif" panose="020A0603040505020204" pitchFamily="18" charset="0"/>
            </a:endParaRPr>
          </a:p>
        </p:txBody>
      </p:sp>
      <p:sp>
        <p:nvSpPr>
          <p:cNvPr id="9" name="Google Shape;202;p20">
            <a:extLst>
              <a:ext uri="{FF2B5EF4-FFF2-40B4-BE49-F238E27FC236}">
                <a16:creationId xmlns:a16="http://schemas.microsoft.com/office/drawing/2014/main" id="{72D52993-DF49-A34A-D581-ABBF76F8D292}"/>
              </a:ext>
            </a:extLst>
          </p:cNvPr>
          <p:cNvSpPr/>
          <p:nvPr/>
        </p:nvSpPr>
        <p:spPr>
          <a:xfrm>
            <a:off x="561517" y="5175249"/>
            <a:ext cx="7188344" cy="839788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25400" cap="flat" cmpd="sng">
            <a:solidFill>
              <a:schemeClr val="bg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/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erif"/>
                <a:ea typeface="PT Serif"/>
                <a:cs typeface="PT Serif"/>
                <a:sym typeface="PT Serif"/>
              </a:rPr>
              <a:t>The Guide has an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erif"/>
                <a:ea typeface="PT Serif"/>
                <a:cs typeface="PT Serif"/>
                <a:sym typeface="PT Serif"/>
              </a:rPr>
              <a:t> inclusive 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erif"/>
                <a:ea typeface="PT Serif"/>
                <a:cs typeface="PT Serif"/>
                <a:sym typeface="PT Serif"/>
              </a:rPr>
              <a:t>scope to allow each country to use it, regardless of its status on One Health development and implementation.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erif"/>
              <a:ea typeface="PT Serif"/>
              <a:cs typeface="PT Serif"/>
              <a:sym typeface="PT Serif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54A83E-C6C8-4E40-D5B6-393CAB987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21943">
            <a:off x="8315119" y="1442459"/>
            <a:ext cx="3338805" cy="4759698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74910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7;p21">
            <a:extLst>
              <a:ext uri="{FF2B5EF4-FFF2-40B4-BE49-F238E27FC236}">
                <a16:creationId xmlns:a16="http://schemas.microsoft.com/office/drawing/2014/main" id="{4014FC47-5781-DE08-13D3-6694EE70A787}"/>
              </a:ext>
            </a:extLst>
          </p:cNvPr>
          <p:cNvSpPr txBox="1">
            <a:spLocks/>
          </p:cNvSpPr>
          <p:nvPr/>
        </p:nvSpPr>
        <p:spPr bwMode="auto">
          <a:xfrm>
            <a:off x="581891" y="284162"/>
            <a:ext cx="9393382" cy="125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Poppins Black" panose="00000A00000000000000" pitchFamily="2" charset="0"/>
                <a:ea typeface="+mn-ea"/>
                <a:cs typeface="Poppins Black" panose="00000A00000000000000" pitchFamily="2" charset="0"/>
                <a:sym typeface="PT Serif" panose="020A0603040505020204" pitchFamily="18" charset="0"/>
              </a:rPr>
              <a:t>Target audience includes stakeholder groups relevant to the health of humans, animals, plants and the environment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Poppins Black" panose="00000A00000000000000" pitchFamily="2" charset="0"/>
              <a:ea typeface="+mn-ea"/>
              <a:cs typeface="Poppins Black" panose="00000A00000000000000" pitchFamily="2" charset="0"/>
              <a:sym typeface="PT Serif" panose="020A060304050502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Poppins Black" panose="00000A00000000000000" pitchFamily="2" charset="0"/>
              <a:ea typeface="+mn-ea"/>
              <a:cs typeface="Poppins Black" panose="00000A00000000000000" pitchFamily="2" charset="0"/>
              <a:sym typeface="Poppins Black" panose="00000A00000000000000" pitchFamily="2" charset="0"/>
            </a:endParaRPr>
          </a:p>
        </p:txBody>
      </p:sp>
      <p:sp>
        <p:nvSpPr>
          <p:cNvPr id="3" name="Google Shape;208;p21">
            <a:extLst>
              <a:ext uri="{FF2B5EF4-FFF2-40B4-BE49-F238E27FC236}">
                <a16:creationId xmlns:a16="http://schemas.microsoft.com/office/drawing/2014/main" id="{298B1709-97BC-D950-1FB4-9A2B92BAB441}"/>
              </a:ext>
            </a:extLst>
          </p:cNvPr>
          <p:cNvSpPr txBox="1">
            <a:spLocks/>
          </p:cNvSpPr>
          <p:nvPr/>
        </p:nvSpPr>
        <p:spPr bwMode="auto">
          <a:xfrm>
            <a:off x="223838" y="1174406"/>
            <a:ext cx="10702925" cy="507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Pts val="1800"/>
              <a:buFont typeface="Arial" panose="020B0604020202020204" pitchFamily="34" charset="0"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PT Serif" panose="020A0603040505020204" pitchFamily="18" charset="0"/>
              <a:ea typeface="+mn-ea"/>
              <a:cs typeface="PT Serif" panose="020A0603040505020204" pitchFamily="18" charset="0"/>
              <a:sym typeface="PT Serif" panose="020A0603040505020204" pitchFamily="18" charset="0"/>
            </a:endParaRPr>
          </a:p>
        </p:txBody>
      </p:sp>
      <p:grpSp>
        <p:nvGrpSpPr>
          <p:cNvPr id="4" name="Google Shape;209;p21">
            <a:extLst>
              <a:ext uri="{FF2B5EF4-FFF2-40B4-BE49-F238E27FC236}">
                <a16:creationId xmlns:a16="http://schemas.microsoft.com/office/drawing/2014/main" id="{424C4EFC-7973-0408-B791-CD661B837544}"/>
              </a:ext>
            </a:extLst>
          </p:cNvPr>
          <p:cNvGrpSpPr>
            <a:grpSpLocks/>
          </p:cNvGrpSpPr>
          <p:nvPr/>
        </p:nvGrpSpPr>
        <p:grpSpPr bwMode="auto">
          <a:xfrm>
            <a:off x="1511300" y="2086986"/>
            <a:ext cx="8128000" cy="4352925"/>
            <a:chOff x="639" y="2127"/>
            <a:chExt cx="8126721" cy="4352903"/>
          </a:xfrm>
        </p:grpSpPr>
        <p:sp>
          <p:nvSpPr>
            <p:cNvPr id="5" name="Google Shape;210;p21">
              <a:extLst>
                <a:ext uri="{FF2B5EF4-FFF2-40B4-BE49-F238E27FC236}">
                  <a16:creationId xmlns:a16="http://schemas.microsoft.com/office/drawing/2014/main" id="{3F199F98-DB30-7BA0-B537-02BC7CB21210}"/>
                </a:ext>
              </a:extLst>
            </p:cNvPr>
            <p:cNvSpPr/>
            <p:nvPr/>
          </p:nvSpPr>
          <p:spPr>
            <a:xfrm rot="5400000">
              <a:off x="5195624" y="-1662792"/>
              <a:ext cx="1123944" cy="473318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C9CAD1">
                <a:alpha val="89803"/>
              </a:srgbClr>
            </a:solidFill>
            <a:ln w="25400" cap="flat" cmpd="sng">
              <a:solidFill>
                <a:srgbClr val="C9CAD1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211;p21">
              <a:extLst>
                <a:ext uri="{FF2B5EF4-FFF2-40B4-BE49-F238E27FC236}">
                  <a16:creationId xmlns:a16="http://schemas.microsoft.com/office/drawing/2014/main" id="{6739A4CF-6220-19C7-C1DA-0B82D3BC81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90267" y="197380"/>
              <a:ext cx="4679724" cy="1013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47650" tIns="123825" rIns="247650" bIns="123825" anchor="ctr"/>
            <a:lstStyle>
              <a:lvl1pPr marL="342900" indent="-3429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171450" indent="-1714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marL="171450" marR="0" lvl="1" indent="-17145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t-IT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T Serif" panose="020A0603040505020204" pitchFamily="18" charset="0"/>
                  <a:ea typeface="+mn-ea"/>
                  <a:cs typeface="PT Serif" panose="020A0603040505020204" pitchFamily="18" charset="0"/>
                  <a:sym typeface="PT Serif" panose="020A0603040505020204" pitchFamily="18" charset="0"/>
                </a:rPr>
                <a:t>Primarily responsible</a:t>
              </a:r>
              <a:r>
                <a:rPr kumimoji="0" lang="it-IT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T Serif" panose="020A0603040505020204" pitchFamily="18" charset="0"/>
                  <a:ea typeface="+mn-ea"/>
                  <a:cs typeface="PT Serif" panose="020A0603040505020204" pitchFamily="18" charset="0"/>
                  <a:sym typeface="PT Serif" panose="020A0603040505020204" pitchFamily="18" charset="0"/>
                </a:rPr>
                <a:t> for One Health implementation</a:t>
              </a:r>
              <a:endPara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" name="Google Shape;212;p21">
              <a:extLst>
                <a:ext uri="{FF2B5EF4-FFF2-40B4-BE49-F238E27FC236}">
                  <a16:creationId xmlns:a16="http://schemas.microsoft.com/office/drawing/2014/main" id="{8DFACD8A-1E0F-6D9E-4117-2753B9C80D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" y="2127"/>
              <a:ext cx="3389628" cy="1404162"/>
            </a:xfrm>
            <a:prstGeom prst="roundRect">
              <a:avLst>
                <a:gd name="adj" fmla="val 16667"/>
              </a:avLst>
            </a:prstGeom>
            <a:solidFill>
              <a:srgbClr val="001F5C"/>
            </a:solidFill>
            <a:ln w="25400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" name="Google Shape;213;p21">
              <a:extLst>
                <a:ext uri="{FF2B5EF4-FFF2-40B4-BE49-F238E27FC236}">
                  <a16:creationId xmlns:a16="http://schemas.microsoft.com/office/drawing/2014/main" id="{B340DFE9-989D-7C93-C2CC-020576AB72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185" y="70673"/>
              <a:ext cx="3252536" cy="1267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0950" tIns="30475" rIns="60950" bIns="30475" anchor="ctr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 panose="020B0604020202020204" pitchFamily="34" charset="0"/>
                <a:buNone/>
                <a:tabLst/>
                <a:defRPr/>
              </a:pPr>
              <a:r>
                <a:rPr kumimoji="0" lang="it-IT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T Serif" panose="020A0603040505020204" pitchFamily="18" charset="0"/>
                  <a:ea typeface="+mn-ea"/>
                  <a:cs typeface="PT Serif" panose="020A0603040505020204" pitchFamily="18" charset="0"/>
                  <a:sym typeface="PT Serif" panose="020A0603040505020204" pitchFamily="18" charset="0"/>
                </a:rPr>
                <a:t>National authorities </a:t>
              </a: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563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 panose="020B0604020202020204" pitchFamily="34" charset="0"/>
                <a:buNone/>
                <a:tabLst/>
                <a:defRPr/>
              </a:pPr>
              <a:r>
                <a:rPr kumimoji="0" lang="it-IT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T Serif" panose="020A0603040505020204" pitchFamily="18" charset="0"/>
                  <a:ea typeface="+mn-ea"/>
                  <a:cs typeface="PT Serif" panose="020A0603040505020204" pitchFamily="18" charset="0"/>
                  <a:sym typeface="PT Serif" panose="020A0603040505020204" pitchFamily="18" charset="0"/>
                </a:rPr>
                <a:t>including but not limited to the human, animal, plant and environment sectors </a:t>
              </a: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" name="Google Shape;214;p21">
              <a:extLst>
                <a:ext uri="{FF2B5EF4-FFF2-40B4-BE49-F238E27FC236}">
                  <a16:creationId xmlns:a16="http://schemas.microsoft.com/office/drawing/2014/main" id="{D3BC1D54-AC59-9C72-B789-F5721004D059}"/>
                </a:ext>
              </a:extLst>
            </p:cNvPr>
            <p:cNvSpPr/>
            <p:nvPr/>
          </p:nvSpPr>
          <p:spPr>
            <a:xfrm rot="5400000">
              <a:off x="5182926" y="-200711"/>
              <a:ext cx="1123944" cy="475857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C9CAD1">
                <a:alpha val="89803"/>
              </a:srgbClr>
            </a:solidFill>
            <a:ln w="25400" cap="flat" cmpd="sng">
              <a:solidFill>
                <a:srgbClr val="C9CAD1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215;p21">
              <a:extLst>
                <a:ext uri="{FF2B5EF4-FFF2-40B4-BE49-F238E27FC236}">
                  <a16:creationId xmlns:a16="http://schemas.microsoft.com/office/drawing/2014/main" id="{B629E6DF-0CBD-CB47-0EF9-F4CB45220D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4890" y="1671750"/>
              <a:ext cx="4705123" cy="1013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47650" tIns="123825" rIns="247650" bIns="123825" anchor="ctr"/>
            <a:lstStyle>
              <a:lvl1pPr marL="342900" indent="-3429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171450" indent="-1714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marL="171450" marR="0" lvl="1" indent="-17145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t-IT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T Serif" panose="020A0603040505020204" pitchFamily="18" charset="0"/>
                  <a:ea typeface="+mn-ea"/>
                  <a:cs typeface="PT Serif" panose="020A0603040505020204" pitchFamily="18" charset="0"/>
                  <a:sym typeface="PT Serif" panose="020A0603040505020204" pitchFamily="18" charset="0"/>
                </a:rPr>
                <a:t>Collaborators</a:t>
              </a:r>
              <a:r>
                <a:rPr kumimoji="0" lang="it-IT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T Serif" panose="020A0603040505020204" pitchFamily="18" charset="0"/>
                  <a:ea typeface="+mn-ea"/>
                  <a:cs typeface="PT Serif" panose="020A0603040505020204" pitchFamily="18" charset="0"/>
                  <a:sym typeface="PT Serif" panose="020A0603040505020204" pitchFamily="18" charset="0"/>
                </a:rPr>
                <a:t> in One Health implementation at regional, sub-regional, national, and sub-national levels </a:t>
              </a: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" name="Google Shape;216;p21">
              <a:extLst>
                <a:ext uri="{FF2B5EF4-FFF2-40B4-BE49-F238E27FC236}">
                  <a16:creationId xmlns:a16="http://schemas.microsoft.com/office/drawing/2014/main" id="{ADE2D226-4370-4484-F4C7-8186652C0D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" y="1476497"/>
              <a:ext cx="3364250" cy="1404162"/>
            </a:xfrm>
            <a:prstGeom prst="roundRect">
              <a:avLst>
                <a:gd name="adj" fmla="val 16667"/>
              </a:avLst>
            </a:prstGeom>
            <a:solidFill>
              <a:srgbClr val="001F5C"/>
            </a:solidFill>
            <a:ln w="25400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" name="Google Shape;217;p21">
              <a:extLst>
                <a:ext uri="{FF2B5EF4-FFF2-40B4-BE49-F238E27FC236}">
                  <a16:creationId xmlns:a16="http://schemas.microsoft.com/office/drawing/2014/main" id="{90128302-9A76-B3E7-17B2-5F85EB1502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185" y="1545043"/>
              <a:ext cx="3227158" cy="1267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0950" tIns="30475" rIns="60950" bIns="30475" anchor="ctr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 panose="020B0604020202020204" pitchFamily="34" charset="0"/>
                <a:buNone/>
                <a:tabLst/>
                <a:defRPr/>
              </a:pPr>
              <a:r>
                <a:rPr kumimoji="0" lang="it-IT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T Serif" panose="020A0603040505020204" pitchFamily="18" charset="0"/>
                  <a:ea typeface="+mn-ea"/>
                  <a:cs typeface="PT Serif" panose="020A0603040505020204" pitchFamily="18" charset="0"/>
                  <a:sym typeface="PT Serif" panose="020A0603040505020204" pitchFamily="18" charset="0"/>
                </a:rPr>
                <a:t>Other </a:t>
              </a:r>
              <a:r>
                <a:rPr kumimoji="0" lang="it-IT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T Serif" panose="020A0603040505020204" pitchFamily="18" charset="0"/>
                  <a:ea typeface="+mn-ea"/>
                  <a:cs typeface="PT Serif" panose="020A0603040505020204" pitchFamily="18" charset="0"/>
                  <a:sym typeface="PT Serif" panose="020A0603040505020204" pitchFamily="18" charset="0"/>
                </a:rPr>
                <a:t>governmental</a:t>
              </a:r>
              <a:r>
                <a:rPr kumimoji="0" lang="it-IT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T Serif" panose="020A0603040505020204" pitchFamily="18" charset="0"/>
                  <a:ea typeface="+mn-ea"/>
                  <a:cs typeface="PT Serif" panose="020A0603040505020204" pitchFamily="18" charset="0"/>
                  <a:sym typeface="PT Serif" panose="020A0603040505020204" pitchFamily="18" charset="0"/>
                </a:rPr>
                <a:t> and </a:t>
              </a:r>
              <a:r>
                <a:rPr kumimoji="0" lang="it-IT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T Serif" panose="020A0603040505020204" pitchFamily="18" charset="0"/>
                  <a:ea typeface="+mn-ea"/>
                  <a:cs typeface="PT Serif" panose="020A0603040505020204" pitchFamily="18" charset="0"/>
                  <a:sym typeface="PT Serif" panose="020A0603040505020204" pitchFamily="18" charset="0"/>
                </a:rPr>
                <a:t>non-governmental </a:t>
              </a:r>
              <a:r>
                <a:rPr kumimoji="0" lang="it-IT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T Serif" panose="020A0603040505020204" pitchFamily="18" charset="0"/>
                  <a:ea typeface="+mn-ea"/>
                  <a:cs typeface="PT Serif" panose="020A0603040505020204" pitchFamily="18" charset="0"/>
                  <a:sym typeface="PT Serif" panose="020A0603040505020204" pitchFamily="18" charset="0"/>
                </a:rPr>
                <a:t>stakeholders</a:t>
              </a: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" name="Google Shape;218;p21">
              <a:extLst>
                <a:ext uri="{FF2B5EF4-FFF2-40B4-BE49-F238E27FC236}">
                  <a16:creationId xmlns:a16="http://schemas.microsoft.com/office/drawing/2014/main" id="{682B070A-53E4-3653-15D1-07999A1A8B41}"/>
                </a:ext>
              </a:extLst>
            </p:cNvPr>
            <p:cNvSpPr/>
            <p:nvPr/>
          </p:nvSpPr>
          <p:spPr>
            <a:xfrm rot="5400000">
              <a:off x="5210702" y="1298673"/>
              <a:ext cx="1123944" cy="4709371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C9CAD1">
                <a:alpha val="89803"/>
              </a:srgbClr>
            </a:solidFill>
            <a:ln w="25400" cap="flat" cmpd="sng">
              <a:solidFill>
                <a:srgbClr val="C9CAD1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219;p21">
              <a:extLst>
                <a:ext uri="{FF2B5EF4-FFF2-40B4-BE49-F238E27FC236}">
                  <a16:creationId xmlns:a16="http://schemas.microsoft.com/office/drawing/2014/main" id="{E21C08D9-2CAE-84E1-DF16-CA970FA0D7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18200" y="3146120"/>
              <a:ext cx="4654324" cy="1013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47650" tIns="123825" rIns="247650" bIns="123825" anchor="ctr"/>
            <a:lstStyle>
              <a:lvl1pPr marL="342900" indent="-3429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171450" indent="-1714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marL="171450" marR="0" lvl="1" indent="-17145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t-IT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T Serif" panose="020A0603040505020204" pitchFamily="18" charset="0"/>
                  <a:ea typeface="+mn-ea"/>
                  <a:cs typeface="PT Serif" panose="020A0603040505020204" pitchFamily="18" charset="0"/>
                  <a:sym typeface="PT Serif" panose="020A0603040505020204" pitchFamily="18" charset="0"/>
                </a:rPr>
                <a:t>Supportive roles </a:t>
              </a:r>
              <a:r>
                <a:rPr kumimoji="0" lang="it-IT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T Serif" panose="020A0603040505020204" pitchFamily="18" charset="0"/>
                  <a:ea typeface="+mn-ea"/>
                  <a:cs typeface="PT Serif" panose="020A0603040505020204" pitchFamily="18" charset="0"/>
                  <a:sym typeface="PT Serif" panose="020A0603040505020204" pitchFamily="18" charset="0"/>
                </a:rPr>
                <a:t>in One Health implementation</a:t>
              </a: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" name="Google Shape;220;p21">
              <a:extLst>
                <a:ext uri="{FF2B5EF4-FFF2-40B4-BE49-F238E27FC236}">
                  <a16:creationId xmlns:a16="http://schemas.microsoft.com/office/drawing/2014/main" id="{26EF9C79-1572-F3A3-2ECB-0E01F82CB9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" y="2950868"/>
              <a:ext cx="3417561" cy="1404162"/>
            </a:xfrm>
            <a:prstGeom prst="roundRect">
              <a:avLst>
                <a:gd name="adj" fmla="val 16667"/>
              </a:avLst>
            </a:prstGeom>
            <a:solidFill>
              <a:srgbClr val="001F5C"/>
            </a:solidFill>
            <a:ln w="25400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" name="Google Shape;221;p21">
              <a:extLst>
                <a:ext uri="{FF2B5EF4-FFF2-40B4-BE49-F238E27FC236}">
                  <a16:creationId xmlns:a16="http://schemas.microsoft.com/office/drawing/2014/main" id="{DECD6FF0-A546-73DE-A981-F694A0737F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185" y="3019414"/>
              <a:ext cx="3280469" cy="1267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0950" tIns="30475" rIns="60950" bIns="30475" anchor="ctr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 panose="020B0604020202020204" pitchFamily="34" charset="0"/>
                <a:buNone/>
                <a:tabLst/>
                <a:defRPr/>
              </a:pPr>
              <a:r>
                <a:rPr kumimoji="0" lang="it-IT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T Serif" panose="020A0603040505020204" pitchFamily="18" charset="0"/>
                  <a:ea typeface="+mn-ea"/>
                  <a:cs typeface="PT Serif" panose="020A0603040505020204" pitchFamily="18" charset="0"/>
                  <a:sym typeface="PT Serif" panose="020A0603040505020204" pitchFamily="18" charset="0"/>
                </a:rPr>
                <a:t>Quadripartite organizations </a:t>
              </a:r>
              <a:r>
                <a:rPr kumimoji="0" lang="it-IT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T Serif" panose="020A0603040505020204" pitchFamily="18" charset="0"/>
                  <a:ea typeface="+mn-ea"/>
                  <a:cs typeface="PT Serif" panose="020A0603040505020204" pitchFamily="18" charset="0"/>
                  <a:sym typeface="PT Serif" panose="020A0603040505020204" pitchFamily="18" charset="0"/>
                </a:rPr>
                <a:t>at all levels and their international collaborators </a:t>
              </a: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6618202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WHO PPT color scheme 2016">
      <a:dk1>
        <a:sysClr val="windowText" lastClr="000000"/>
      </a:dk1>
      <a:lt1>
        <a:sysClr val="window" lastClr="FFFFFF"/>
      </a:lt1>
      <a:dk2>
        <a:srgbClr val="009CDE"/>
      </a:dk2>
      <a:lt2>
        <a:srgbClr val="F3F3F3"/>
      </a:lt2>
      <a:accent1>
        <a:srgbClr val="009CDE"/>
      </a:accent1>
      <a:accent2>
        <a:srgbClr val="183C5C"/>
      </a:accent2>
      <a:accent3>
        <a:srgbClr val="66C4EB"/>
      </a:accent3>
      <a:accent4>
        <a:srgbClr val="9B9B9B"/>
      </a:accent4>
      <a:accent5>
        <a:srgbClr val="CCEBF8"/>
      </a:accent5>
      <a:accent6>
        <a:srgbClr val="C9C9C9"/>
      </a:accent6>
      <a:hlink>
        <a:srgbClr val="009CDE"/>
      </a:hlink>
      <a:folHlink>
        <a:srgbClr val="B2B2B2"/>
      </a:folHlink>
    </a:clrScheme>
    <a:fontScheme name="WHO Fonts PPT 2016">
      <a:majorFont>
        <a:latin typeface="Ebrima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WHO-Europe-powerpoint-template-2010">
  <a:themeElements>
    <a:clrScheme name="WHO-Europe-powerpoint-template-2010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WHO-Europe-powerpoint-template-2010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HO-Europe-powerpoint-template-201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O-Europe-powerpoint-template-2010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O-Europe-powerpoint-template-2010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O-Europe-powerpoint-template-2010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O-Europe-powerpoint-template-2010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O-Europe-powerpoint-template-2010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O-Europe-powerpoint-template-2010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O-Europe-powerpoint-template-2010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O-Europe-powerpoint-template-2010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O-Europe-powerpoint-template-2010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O-Europe-powerpoint-template-2010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O-Europe-powerpoint-template-2010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ffice Theme">
  <a:themeElements>
    <a:clrScheme name="WHO PPT color scheme 2016">
      <a:dk1>
        <a:sysClr val="windowText" lastClr="000000"/>
      </a:dk1>
      <a:lt1>
        <a:sysClr val="window" lastClr="FFFFFF"/>
      </a:lt1>
      <a:dk2>
        <a:srgbClr val="009CDE"/>
      </a:dk2>
      <a:lt2>
        <a:srgbClr val="F3F3F3"/>
      </a:lt2>
      <a:accent1>
        <a:srgbClr val="009CDE"/>
      </a:accent1>
      <a:accent2>
        <a:srgbClr val="183C5C"/>
      </a:accent2>
      <a:accent3>
        <a:srgbClr val="66C4EB"/>
      </a:accent3>
      <a:accent4>
        <a:srgbClr val="9B9B9B"/>
      </a:accent4>
      <a:accent5>
        <a:srgbClr val="CCEBF8"/>
      </a:accent5>
      <a:accent6>
        <a:srgbClr val="C9C9C9"/>
      </a:accent6>
      <a:hlink>
        <a:srgbClr val="009CDE"/>
      </a:hlink>
      <a:folHlink>
        <a:srgbClr val="B2B2B2"/>
      </a:folHlink>
    </a:clrScheme>
    <a:fontScheme name="WHO Fonts PPT 2016">
      <a:majorFont>
        <a:latin typeface="Ebrima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WHO PPT color scheme 2016">
      <a:dk1>
        <a:sysClr val="windowText" lastClr="000000"/>
      </a:dk1>
      <a:lt1>
        <a:sysClr val="window" lastClr="FFFFFF"/>
      </a:lt1>
      <a:dk2>
        <a:srgbClr val="009CDE"/>
      </a:dk2>
      <a:lt2>
        <a:srgbClr val="F3F3F3"/>
      </a:lt2>
      <a:accent1>
        <a:srgbClr val="009CDE"/>
      </a:accent1>
      <a:accent2>
        <a:srgbClr val="183C5C"/>
      </a:accent2>
      <a:accent3>
        <a:srgbClr val="66C4EB"/>
      </a:accent3>
      <a:accent4>
        <a:srgbClr val="9B9B9B"/>
      </a:accent4>
      <a:accent5>
        <a:srgbClr val="CCEBF8"/>
      </a:accent5>
      <a:accent6>
        <a:srgbClr val="C9C9C9"/>
      </a:accent6>
      <a:hlink>
        <a:srgbClr val="009CDE"/>
      </a:hlink>
      <a:folHlink>
        <a:srgbClr val="B2B2B2"/>
      </a:folHlink>
    </a:clrScheme>
    <a:fontScheme name="WHO Fonts PPT 2016">
      <a:majorFont>
        <a:latin typeface="Ebrima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WHO PPT color scheme 2016">
      <a:dk1>
        <a:sysClr val="windowText" lastClr="000000"/>
      </a:dk1>
      <a:lt1>
        <a:sysClr val="window" lastClr="FFFFFF"/>
      </a:lt1>
      <a:dk2>
        <a:srgbClr val="009CDE"/>
      </a:dk2>
      <a:lt2>
        <a:srgbClr val="F3F3F3"/>
      </a:lt2>
      <a:accent1>
        <a:srgbClr val="009CDE"/>
      </a:accent1>
      <a:accent2>
        <a:srgbClr val="183C5C"/>
      </a:accent2>
      <a:accent3>
        <a:srgbClr val="66C4EB"/>
      </a:accent3>
      <a:accent4>
        <a:srgbClr val="9B9B9B"/>
      </a:accent4>
      <a:accent5>
        <a:srgbClr val="CCEBF8"/>
      </a:accent5>
      <a:accent6>
        <a:srgbClr val="C9C9C9"/>
      </a:accent6>
      <a:hlink>
        <a:srgbClr val="009CDE"/>
      </a:hlink>
      <a:folHlink>
        <a:srgbClr val="B2B2B2"/>
      </a:folHlink>
    </a:clrScheme>
    <a:fontScheme name="WHO Fonts PPT 2016">
      <a:majorFont>
        <a:latin typeface="Ebrima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8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06f1847-caee-4f79-ae5e-9d9209b571a4">
      <UserInfo>
        <DisplayName>NETANYAHU, Sinaia</DisplayName>
        <AccountId>20</AccountId>
        <AccountType/>
      </UserInfo>
    </SharedWithUsers>
    <TaxCatchAll xmlns="a06f1847-caee-4f79-ae5e-9d9209b571a4" xsi:nil="true"/>
    <lcf76f155ced4ddcb4097134ff3c332f xmlns="7a462794-fa09-4584-b54a-289494a8954d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s" ma:contentTypeID="0x010100A4E2796E1B16EC4AADD0C4CEC2EDF671" ma:contentTypeVersion="17" ma:contentTypeDescription="Izveidot jaunu dokumentu." ma:contentTypeScope="" ma:versionID="c6601676f051e7d511a14b929b58a533">
  <xsd:schema xmlns:xsd="http://www.w3.org/2001/XMLSchema" xmlns:xs="http://www.w3.org/2001/XMLSchema" xmlns:p="http://schemas.microsoft.com/office/2006/metadata/properties" xmlns:ns2="7a462794-fa09-4584-b54a-289494a8954d" xmlns:ns3="a06f1847-caee-4f79-ae5e-9d9209b571a4" targetNamespace="http://schemas.microsoft.com/office/2006/metadata/properties" ma:root="true" ma:fieldsID="56d3aba4dde590f108239d6f752a8e9f" ns2:_="" ns3:_="">
    <xsd:import namespace="7a462794-fa09-4584-b54a-289494a8954d"/>
    <xsd:import namespace="a06f1847-caee-4f79-ae5e-9d9209b571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462794-fa09-4584-b54a-289494a895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Attēlu atzīmes" ma:readOnly="false" ma:fieldId="{5cf76f15-5ced-4ddc-b409-7134ff3c332f}" ma:taxonomyMulti="true" ma:sspId="70cde18c-294e-4b99-9172-39c91b03186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6f1847-caee-4f79-ae5e-9d9209b571a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Koplietots a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Koplietots ar: detalizēt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0b32aaf-2ec4-476d-b2ed-796087a564f2}" ma:internalName="TaxCatchAll" ma:showField="CatchAllData" ma:web="a06f1847-caee-4f79-ae5e-9d9209b571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atura tips"/>
        <xsd:element ref="dc:title" minOccurs="0" maxOccurs="1" ma:index="4" ma:displayName="Virsrakst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D384328-695A-45BA-B767-21598CFF59CD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a4089d8a-990f-47c4-9f5c-602483fcf5fa"/>
    <ds:schemaRef ds:uri="09cddbbf-e66e-4e99-8678-2902fc228067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A8F9685-94FC-4303-B7E2-B600D0D70CAB}"/>
</file>

<file path=customXml/itemProps3.xml><?xml version="1.0" encoding="utf-8"?>
<ds:datastoreItem xmlns:ds="http://schemas.openxmlformats.org/officeDocument/2006/customXml" ds:itemID="{7D6606EF-A0E4-4AEC-975D-8795C270A76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19141</TotalTime>
  <Words>1261</Words>
  <Application>Microsoft Office PowerPoint</Application>
  <PresentationFormat>Widescreen</PresentationFormat>
  <Paragraphs>212</Paragraphs>
  <Slides>28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28</vt:i4>
      </vt:variant>
    </vt:vector>
  </HeadingPairs>
  <TitlesOfParts>
    <vt:vector size="45" baseType="lpstr">
      <vt:lpstr>Arial</vt:lpstr>
      <vt:lpstr>Trebuchet MS</vt:lpstr>
      <vt:lpstr>Calibri Light</vt:lpstr>
      <vt:lpstr>PT Serif</vt:lpstr>
      <vt:lpstr>Ebrima</vt:lpstr>
      <vt:lpstr>Open Sans</vt:lpstr>
      <vt:lpstr>Times New Roman</vt:lpstr>
      <vt:lpstr>Poppins Black</vt:lpstr>
      <vt:lpstr>Calibri</vt:lpstr>
      <vt:lpstr>2_Office Theme</vt:lpstr>
      <vt:lpstr>Office Theme</vt:lpstr>
      <vt:lpstr>8_WHO-Europe-powerpoint-template-2010</vt:lpstr>
      <vt:lpstr>3_Office Theme</vt:lpstr>
      <vt:lpstr>4_Office Theme</vt:lpstr>
      <vt:lpstr>5_Office Theme</vt:lpstr>
      <vt:lpstr>1_Office Theme</vt:lpstr>
      <vt:lpstr>6_Office Theme</vt:lpstr>
      <vt:lpstr>Quadripartite activity brief overview and road to UNGA 2024</vt:lpstr>
      <vt:lpstr>PowerPoint Presentation</vt:lpstr>
      <vt:lpstr>One Health Joint Plan of Action (2022-2026) </vt:lpstr>
      <vt:lpstr>PowerPoint Presentation</vt:lpstr>
      <vt:lpstr>PowerPoint Presentation</vt:lpstr>
      <vt:lpstr>Example of activities, deliverables and timeline  – AMR action track </vt:lpstr>
      <vt:lpstr>A Guide to implementing the One Health Joint Plan of Action at national level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Regional Quadripartite coordination  and activities</vt:lpstr>
      <vt:lpstr>PowerPoint Presentation</vt:lpstr>
      <vt:lpstr>Regional One Health Coordination Mechanism for Europe and Central Asia (OHCM)</vt:lpstr>
      <vt:lpstr>Selected examples of quadripartite joint work</vt:lpstr>
      <vt:lpstr>The road to the United Nations  General Assembly 2024</vt:lpstr>
      <vt:lpstr>Health related UN General Assembly High Level meetings </vt:lpstr>
      <vt:lpstr>PowerPoint Presentation</vt:lpstr>
      <vt:lpstr>PowerPoint Presentation</vt:lpstr>
      <vt:lpstr>PowerPoint Presentation</vt:lpstr>
      <vt:lpstr>The AMR HLM 2024 will be transformational if </vt:lpstr>
      <vt:lpstr>2nd TAG meeting   Updates from WHO Secretariat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2nd TAG meeting   Updates from WHO Secretariat</dc:title>
  <dc:creator>fortunek@paho.org</dc:creator>
  <cp:lastModifiedBy>LO FO WONG, Danilo</cp:lastModifiedBy>
  <cp:revision>18</cp:revision>
  <dcterms:created xsi:type="dcterms:W3CDTF">2021-07-20T10:38:28Z</dcterms:created>
  <dcterms:modified xsi:type="dcterms:W3CDTF">2023-12-06T22:11:19Z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0x010100CF58A785BB21BC46AAF03C76DCCEA1E9</vt:lpwstr>
  </property>
  <property fmtid="{D5CDD505-2E9C-101B-9397-08002B2CF9AE}" pid="3" name="MSIP_Label_dc233488-06c6-4c2b-96ac-e256c4376f84_Enabled">
    <vt:lpwstr>true</vt:lpwstr>
  </property>
  <property fmtid="{D5CDD505-2E9C-101B-9397-08002B2CF9AE}" pid="4" name="MSIP_Label_dc233488-06c6-4c2b-96ac-e256c4376f84_SetDate">
    <vt:lpwstr>2022-08-28T07:32:33Z</vt:lpwstr>
  </property>
  <property fmtid="{D5CDD505-2E9C-101B-9397-08002B2CF9AE}" pid="5" name="MSIP_Label_dc233488-06c6-4c2b-96ac-e256c4376f84_Method">
    <vt:lpwstr>Privileged</vt:lpwstr>
  </property>
  <property fmtid="{D5CDD505-2E9C-101B-9397-08002B2CF9AE}" pid="6" name="MSIP_Label_dc233488-06c6-4c2b-96ac-e256c4376f84_Name">
    <vt:lpwstr>dc233488-06c6-4c2b-96ac-e256c4376f84</vt:lpwstr>
  </property>
  <property fmtid="{D5CDD505-2E9C-101B-9397-08002B2CF9AE}" pid="7" name="MSIP_Label_dc233488-06c6-4c2b-96ac-e256c4376f84_SiteId">
    <vt:lpwstr>ae4df1f7-611e-444f-897e-f964e1205171</vt:lpwstr>
  </property>
  <property fmtid="{D5CDD505-2E9C-101B-9397-08002B2CF9AE}" pid="8" name="MSIP_Label_dc233488-06c6-4c2b-96ac-e256c4376f84_ActionId">
    <vt:lpwstr>83e71903-776c-49f0-86c0-406edaa03185</vt:lpwstr>
  </property>
  <property fmtid="{D5CDD505-2E9C-101B-9397-08002B2CF9AE}" pid="9" name="MSIP_Label_dc233488-06c6-4c2b-96ac-e256c4376f84_ContentBits">
    <vt:lpwstr>0</vt:lpwstr>
  </property>
</Properties>
</file>